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91" r:id="rId5"/>
    <p:sldId id="257" r:id="rId6"/>
    <p:sldId id="259" r:id="rId7"/>
    <p:sldId id="260"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27"/>
  </p:normalViewPr>
  <p:slideViewPr>
    <p:cSldViewPr snapToGrid="0">
      <p:cViewPr varScale="1">
        <p:scale>
          <a:sx n="119" d="100"/>
          <a:sy n="119"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e Fennelle" userId="44f636ce-b872-4e7d-9aa2-414e92c366f0" providerId="ADAL" clId="{6584D53A-95A9-1E49-9B39-B767E740BCF4}"/>
    <pc:docChg chg="addSld delSld modSld">
      <pc:chgData name="Jennie Fennelle" userId="44f636ce-b872-4e7d-9aa2-414e92c366f0" providerId="ADAL" clId="{6584D53A-95A9-1E49-9B39-B767E740BCF4}" dt="2021-07-19T05:38:49.928" v="59" actId="20577"/>
      <pc:docMkLst>
        <pc:docMk/>
      </pc:docMkLst>
      <pc:sldChg chg="del">
        <pc:chgData name="Jennie Fennelle" userId="44f636ce-b872-4e7d-9aa2-414e92c366f0" providerId="ADAL" clId="{6584D53A-95A9-1E49-9B39-B767E740BCF4}" dt="2021-07-19T05:38:00.762" v="50" actId="2696"/>
        <pc:sldMkLst>
          <pc:docMk/>
          <pc:sldMk cId="2846136732" sldId="256"/>
        </pc:sldMkLst>
      </pc:sldChg>
      <pc:sldChg chg="modSp mod">
        <pc:chgData name="Jennie Fennelle" userId="44f636ce-b872-4e7d-9aa2-414e92c366f0" providerId="ADAL" clId="{6584D53A-95A9-1E49-9B39-B767E740BCF4}" dt="2021-07-19T05:38:35.893" v="56" actId="113"/>
        <pc:sldMkLst>
          <pc:docMk/>
          <pc:sldMk cId="1245739084" sldId="257"/>
        </pc:sldMkLst>
        <pc:spChg chg="mod">
          <ac:chgData name="Jennie Fennelle" userId="44f636ce-b872-4e7d-9aa2-414e92c366f0" providerId="ADAL" clId="{6584D53A-95A9-1E49-9B39-B767E740BCF4}" dt="2021-07-19T05:38:35.893" v="56" actId="113"/>
          <ac:spMkLst>
            <pc:docMk/>
            <pc:sldMk cId="1245739084" sldId="257"/>
            <ac:spMk id="3" creationId="{04878BFA-96D2-4370-9414-382A65D3E7F8}"/>
          </ac:spMkLst>
        </pc:spChg>
      </pc:sldChg>
      <pc:sldChg chg="modSp del mod">
        <pc:chgData name="Jennie Fennelle" userId="44f636ce-b872-4e7d-9aa2-414e92c366f0" providerId="ADAL" clId="{6584D53A-95A9-1E49-9B39-B767E740BCF4}" dt="2021-07-19T05:38:38.276" v="57" actId="2696"/>
        <pc:sldMkLst>
          <pc:docMk/>
          <pc:sldMk cId="3388836418" sldId="258"/>
        </pc:sldMkLst>
        <pc:spChg chg="mod">
          <ac:chgData name="Jennie Fennelle" userId="44f636ce-b872-4e7d-9aa2-414e92c366f0" providerId="ADAL" clId="{6584D53A-95A9-1E49-9B39-B767E740BCF4}" dt="2021-07-19T05:38:14.907" v="51" actId="21"/>
          <ac:spMkLst>
            <pc:docMk/>
            <pc:sldMk cId="3388836418" sldId="258"/>
            <ac:spMk id="3" creationId="{D7EF40EE-5906-4DBD-9472-39EF0C98093C}"/>
          </ac:spMkLst>
        </pc:spChg>
      </pc:sldChg>
      <pc:sldChg chg="modSp mod">
        <pc:chgData name="Jennie Fennelle" userId="44f636ce-b872-4e7d-9aa2-414e92c366f0" providerId="ADAL" clId="{6584D53A-95A9-1E49-9B39-B767E740BCF4}" dt="2021-07-19T05:38:49.928" v="59" actId="20577"/>
        <pc:sldMkLst>
          <pc:docMk/>
          <pc:sldMk cId="3803496154" sldId="262"/>
        </pc:sldMkLst>
        <pc:spChg chg="mod">
          <ac:chgData name="Jennie Fennelle" userId="44f636ce-b872-4e7d-9aa2-414e92c366f0" providerId="ADAL" clId="{6584D53A-95A9-1E49-9B39-B767E740BCF4}" dt="2021-07-19T05:38:49.928" v="59" actId="20577"/>
          <ac:spMkLst>
            <pc:docMk/>
            <pc:sldMk cId="3803496154" sldId="262"/>
            <ac:spMk id="3" creationId="{04878BFA-96D2-4370-9414-382A65D3E7F8}"/>
          </ac:spMkLst>
        </pc:spChg>
      </pc:sldChg>
      <pc:sldChg chg="modSp add mod modTransition">
        <pc:chgData name="Jennie Fennelle" userId="44f636ce-b872-4e7d-9aa2-414e92c366f0" providerId="ADAL" clId="{6584D53A-95A9-1E49-9B39-B767E740BCF4}" dt="2021-07-19T05:37:57.159" v="49" actId="20577"/>
        <pc:sldMkLst>
          <pc:docMk/>
          <pc:sldMk cId="390914792" sldId="291"/>
        </pc:sldMkLst>
        <pc:spChg chg="mod">
          <ac:chgData name="Jennie Fennelle" userId="44f636ce-b872-4e7d-9aa2-414e92c366f0" providerId="ADAL" clId="{6584D53A-95A9-1E49-9B39-B767E740BCF4}" dt="2021-07-19T05:37:35.400" v="16" actId="20577"/>
          <ac:spMkLst>
            <pc:docMk/>
            <pc:sldMk cId="390914792" sldId="291"/>
            <ac:spMk id="2" creationId="{C968907E-2764-CD41-8329-EE55085A78A8}"/>
          </ac:spMkLst>
        </pc:spChg>
        <pc:spChg chg="mod">
          <ac:chgData name="Jennie Fennelle" userId="44f636ce-b872-4e7d-9aa2-414e92c366f0" providerId="ADAL" clId="{6584D53A-95A9-1E49-9B39-B767E740BCF4}" dt="2021-07-19T05:37:57.159" v="49" actId="20577"/>
          <ac:spMkLst>
            <pc:docMk/>
            <pc:sldMk cId="390914792" sldId="291"/>
            <ac:spMk id="6" creationId="{B952C7CC-F78D-814F-A7B7-1F1F5E409FA8}"/>
          </ac:spMkLst>
        </pc:spChg>
      </pc:sldChg>
    </pc:docChg>
  </pc:docChgLst>
  <pc:docChgLst>
    <pc:chgData name="Jennie Fennelle" userId="44f636ce-b872-4e7d-9aa2-414e92c366f0" providerId="ADAL" clId="{C293892F-6226-D04D-AAB4-033BD9AC0336}"/>
    <pc:docChg chg="modSld">
      <pc:chgData name="Jennie Fennelle" userId="44f636ce-b872-4e7d-9aa2-414e92c366f0" providerId="ADAL" clId="{C293892F-6226-D04D-AAB4-033BD9AC0336}" dt="2021-07-21T16:21:25.656" v="1" actId="20577"/>
      <pc:docMkLst>
        <pc:docMk/>
      </pc:docMkLst>
      <pc:sldChg chg="modSp mod">
        <pc:chgData name="Jennie Fennelle" userId="44f636ce-b872-4e7d-9aa2-414e92c366f0" providerId="ADAL" clId="{C293892F-6226-D04D-AAB4-033BD9AC0336}" dt="2021-07-21T16:21:25.656" v="1" actId="20577"/>
        <pc:sldMkLst>
          <pc:docMk/>
          <pc:sldMk cId="390914792" sldId="291"/>
        </pc:sldMkLst>
        <pc:spChg chg="mod">
          <ac:chgData name="Jennie Fennelle" userId="44f636ce-b872-4e7d-9aa2-414e92c366f0" providerId="ADAL" clId="{C293892F-6226-D04D-AAB4-033BD9AC0336}" dt="2021-07-21T16:21:25.656" v="1" actId="20577"/>
          <ac:spMkLst>
            <pc:docMk/>
            <pc:sldMk cId="390914792" sldId="291"/>
            <ac:spMk id="6" creationId="{B952C7CC-F78D-814F-A7B7-1F1F5E409FA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182502-B50F-0848-B2FF-F4E455B1F0C2}" type="datetimeFigureOut">
              <a:rPr lang="en-US" smtClean="0"/>
              <a:t>7/21/21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4094B-34BB-214F-97FC-6579A1F72B6F}" type="slidenum">
              <a:rPr lang="en-US" smtClean="0"/>
              <a:t>‹#›</a:t>
            </a:fld>
            <a:endParaRPr lang="en-US"/>
          </a:p>
        </p:txBody>
      </p:sp>
    </p:spTree>
    <p:extLst>
      <p:ext uri="{BB962C8B-B14F-4D97-AF65-F5344CB8AC3E}">
        <p14:creationId xmlns:p14="http://schemas.microsoft.com/office/powerpoint/2010/main" val="4080534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DD7571-E87A-5642-8000-463B5F50396D}" type="slidenum">
              <a:rPr lang="en-US" smtClean="0"/>
              <a:pPr/>
              <a:t>1</a:t>
            </a:fld>
            <a:endParaRPr lang="en-US" dirty="0"/>
          </a:p>
        </p:txBody>
      </p:sp>
    </p:spTree>
    <p:extLst>
      <p:ext uri="{BB962C8B-B14F-4D97-AF65-F5344CB8AC3E}">
        <p14:creationId xmlns:p14="http://schemas.microsoft.com/office/powerpoint/2010/main" val="51404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006F-C0AF-4939-BF29-CDBEB7134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1DA7A9-CA4B-44CF-8A22-0112CD4035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B08C15-54A8-4A2E-AC1C-7CAF667FFE40}"/>
              </a:ext>
            </a:extLst>
          </p:cNvPr>
          <p:cNvSpPr>
            <a:spLocks noGrp="1"/>
          </p:cNvSpPr>
          <p:nvPr>
            <p:ph type="dt" sz="half" idx="10"/>
          </p:nvPr>
        </p:nvSpPr>
        <p:spPr/>
        <p:txBody>
          <a:bodyPr/>
          <a:lstStyle/>
          <a:p>
            <a:fld id="{A4632D85-FEF7-4B35-B555-5AF667CE2D00}" type="datetimeFigureOut">
              <a:rPr lang="en-US" smtClean="0"/>
              <a:t>7/21/21</a:t>
            </a:fld>
            <a:endParaRPr lang="en-US"/>
          </a:p>
        </p:txBody>
      </p:sp>
      <p:sp>
        <p:nvSpPr>
          <p:cNvPr id="5" name="Footer Placeholder 4">
            <a:extLst>
              <a:ext uri="{FF2B5EF4-FFF2-40B4-BE49-F238E27FC236}">
                <a16:creationId xmlns:a16="http://schemas.microsoft.com/office/drawing/2014/main" id="{3FBE1ED7-2BCA-44D9-B4A9-91F01A824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05723E-3B61-48CB-A5EF-5AB20E050879}"/>
              </a:ext>
            </a:extLst>
          </p:cNvPr>
          <p:cNvSpPr>
            <a:spLocks noGrp="1"/>
          </p:cNvSpPr>
          <p:nvPr>
            <p:ph type="sldNum" sz="quarter" idx="12"/>
          </p:nvPr>
        </p:nvSpPr>
        <p:spPr/>
        <p:txBody>
          <a:bodyPr/>
          <a:lstStyle/>
          <a:p>
            <a:fld id="{A9E5F573-0F73-4209-92A3-4132C4BB8EC3}" type="slidenum">
              <a:rPr lang="en-US" smtClean="0"/>
              <a:t>‹#›</a:t>
            </a:fld>
            <a:endParaRPr lang="en-US"/>
          </a:p>
        </p:txBody>
      </p:sp>
    </p:spTree>
    <p:extLst>
      <p:ext uri="{BB962C8B-B14F-4D97-AF65-F5344CB8AC3E}">
        <p14:creationId xmlns:p14="http://schemas.microsoft.com/office/powerpoint/2010/main" val="2524666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C643-D280-4B5A-ACE9-102846360D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FFDE35-2349-4EE0-882C-AA67C0BFDA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CCDA5-F1A8-436E-B38C-3AD7A8C9D09D}"/>
              </a:ext>
            </a:extLst>
          </p:cNvPr>
          <p:cNvSpPr>
            <a:spLocks noGrp="1"/>
          </p:cNvSpPr>
          <p:nvPr>
            <p:ph type="dt" sz="half" idx="10"/>
          </p:nvPr>
        </p:nvSpPr>
        <p:spPr/>
        <p:txBody>
          <a:bodyPr/>
          <a:lstStyle/>
          <a:p>
            <a:fld id="{A4632D85-FEF7-4B35-B555-5AF667CE2D00}" type="datetimeFigureOut">
              <a:rPr lang="en-US" smtClean="0"/>
              <a:t>7/21/21</a:t>
            </a:fld>
            <a:endParaRPr lang="en-US"/>
          </a:p>
        </p:txBody>
      </p:sp>
      <p:sp>
        <p:nvSpPr>
          <p:cNvPr id="5" name="Footer Placeholder 4">
            <a:extLst>
              <a:ext uri="{FF2B5EF4-FFF2-40B4-BE49-F238E27FC236}">
                <a16:creationId xmlns:a16="http://schemas.microsoft.com/office/drawing/2014/main" id="{8DC119A2-1918-4CEA-ABF9-AED05ABB5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16D2E-7337-4A2A-B942-BD14F25C4372}"/>
              </a:ext>
            </a:extLst>
          </p:cNvPr>
          <p:cNvSpPr>
            <a:spLocks noGrp="1"/>
          </p:cNvSpPr>
          <p:nvPr>
            <p:ph type="sldNum" sz="quarter" idx="12"/>
          </p:nvPr>
        </p:nvSpPr>
        <p:spPr/>
        <p:txBody>
          <a:bodyPr/>
          <a:lstStyle/>
          <a:p>
            <a:fld id="{A9E5F573-0F73-4209-92A3-4132C4BB8EC3}" type="slidenum">
              <a:rPr lang="en-US" smtClean="0"/>
              <a:t>‹#›</a:t>
            </a:fld>
            <a:endParaRPr lang="en-US"/>
          </a:p>
        </p:txBody>
      </p:sp>
    </p:spTree>
    <p:extLst>
      <p:ext uri="{BB962C8B-B14F-4D97-AF65-F5344CB8AC3E}">
        <p14:creationId xmlns:p14="http://schemas.microsoft.com/office/powerpoint/2010/main" val="59773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EFEC90-EA0F-46D4-A031-F660D297CC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55B508-AEF2-4397-B97D-8BA44F2DF8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EBB18-2C5F-4A32-9CE3-D5C5291475D8}"/>
              </a:ext>
            </a:extLst>
          </p:cNvPr>
          <p:cNvSpPr>
            <a:spLocks noGrp="1"/>
          </p:cNvSpPr>
          <p:nvPr>
            <p:ph type="dt" sz="half" idx="10"/>
          </p:nvPr>
        </p:nvSpPr>
        <p:spPr/>
        <p:txBody>
          <a:bodyPr/>
          <a:lstStyle/>
          <a:p>
            <a:fld id="{A4632D85-FEF7-4B35-B555-5AF667CE2D00}" type="datetimeFigureOut">
              <a:rPr lang="en-US" smtClean="0"/>
              <a:t>7/21/21</a:t>
            </a:fld>
            <a:endParaRPr lang="en-US"/>
          </a:p>
        </p:txBody>
      </p:sp>
      <p:sp>
        <p:nvSpPr>
          <p:cNvPr id="5" name="Footer Placeholder 4">
            <a:extLst>
              <a:ext uri="{FF2B5EF4-FFF2-40B4-BE49-F238E27FC236}">
                <a16:creationId xmlns:a16="http://schemas.microsoft.com/office/drawing/2014/main" id="{6CA9C0FB-CB1A-4D9C-9BDF-4BC35344B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4FB2C-E3F2-41F4-A68E-543D0CCFE7CD}"/>
              </a:ext>
            </a:extLst>
          </p:cNvPr>
          <p:cNvSpPr>
            <a:spLocks noGrp="1"/>
          </p:cNvSpPr>
          <p:nvPr>
            <p:ph type="sldNum" sz="quarter" idx="12"/>
          </p:nvPr>
        </p:nvSpPr>
        <p:spPr/>
        <p:txBody>
          <a:bodyPr/>
          <a:lstStyle/>
          <a:p>
            <a:fld id="{A9E5F573-0F73-4209-92A3-4132C4BB8EC3}" type="slidenum">
              <a:rPr lang="en-US" smtClean="0"/>
              <a:t>‹#›</a:t>
            </a:fld>
            <a:endParaRPr lang="en-US"/>
          </a:p>
        </p:txBody>
      </p:sp>
    </p:spTree>
    <p:extLst>
      <p:ext uri="{BB962C8B-B14F-4D97-AF65-F5344CB8AC3E}">
        <p14:creationId xmlns:p14="http://schemas.microsoft.com/office/powerpoint/2010/main" val="124940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DD1B-15F4-4A6D-9001-2D9297D5B9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100F32-C959-45E0-B210-8DEEA28617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3093F-90BB-42EA-94C0-AAB530D44CB2}"/>
              </a:ext>
            </a:extLst>
          </p:cNvPr>
          <p:cNvSpPr>
            <a:spLocks noGrp="1"/>
          </p:cNvSpPr>
          <p:nvPr>
            <p:ph type="dt" sz="half" idx="10"/>
          </p:nvPr>
        </p:nvSpPr>
        <p:spPr/>
        <p:txBody>
          <a:bodyPr/>
          <a:lstStyle/>
          <a:p>
            <a:fld id="{A4632D85-FEF7-4B35-B555-5AF667CE2D00}" type="datetimeFigureOut">
              <a:rPr lang="en-US" smtClean="0"/>
              <a:t>7/21/21</a:t>
            </a:fld>
            <a:endParaRPr lang="en-US"/>
          </a:p>
        </p:txBody>
      </p:sp>
      <p:sp>
        <p:nvSpPr>
          <p:cNvPr id="5" name="Footer Placeholder 4">
            <a:extLst>
              <a:ext uri="{FF2B5EF4-FFF2-40B4-BE49-F238E27FC236}">
                <a16:creationId xmlns:a16="http://schemas.microsoft.com/office/drawing/2014/main" id="{EBCAE68C-80DF-44CB-9923-C13323A8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17FF4-194B-4203-B6DA-1F2F0D39CB9D}"/>
              </a:ext>
            </a:extLst>
          </p:cNvPr>
          <p:cNvSpPr>
            <a:spLocks noGrp="1"/>
          </p:cNvSpPr>
          <p:nvPr>
            <p:ph type="sldNum" sz="quarter" idx="12"/>
          </p:nvPr>
        </p:nvSpPr>
        <p:spPr/>
        <p:txBody>
          <a:bodyPr/>
          <a:lstStyle/>
          <a:p>
            <a:fld id="{A9E5F573-0F73-4209-92A3-4132C4BB8EC3}" type="slidenum">
              <a:rPr lang="en-US" smtClean="0"/>
              <a:t>‹#›</a:t>
            </a:fld>
            <a:endParaRPr lang="en-US"/>
          </a:p>
        </p:txBody>
      </p:sp>
    </p:spTree>
    <p:extLst>
      <p:ext uri="{BB962C8B-B14F-4D97-AF65-F5344CB8AC3E}">
        <p14:creationId xmlns:p14="http://schemas.microsoft.com/office/powerpoint/2010/main" val="215581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644A-F84F-4F4C-8DCC-65B3DA2BFE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030C6E-043F-42D1-A188-1D19989530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740ECA-9813-44F4-99AF-EE3149A11C80}"/>
              </a:ext>
            </a:extLst>
          </p:cNvPr>
          <p:cNvSpPr>
            <a:spLocks noGrp="1"/>
          </p:cNvSpPr>
          <p:nvPr>
            <p:ph type="dt" sz="half" idx="10"/>
          </p:nvPr>
        </p:nvSpPr>
        <p:spPr/>
        <p:txBody>
          <a:bodyPr/>
          <a:lstStyle/>
          <a:p>
            <a:fld id="{A4632D85-FEF7-4B35-B555-5AF667CE2D00}" type="datetimeFigureOut">
              <a:rPr lang="en-US" smtClean="0"/>
              <a:t>7/21/21</a:t>
            </a:fld>
            <a:endParaRPr lang="en-US"/>
          </a:p>
        </p:txBody>
      </p:sp>
      <p:sp>
        <p:nvSpPr>
          <p:cNvPr id="5" name="Footer Placeholder 4">
            <a:extLst>
              <a:ext uri="{FF2B5EF4-FFF2-40B4-BE49-F238E27FC236}">
                <a16:creationId xmlns:a16="http://schemas.microsoft.com/office/drawing/2014/main" id="{8DE803DF-CD8D-40D3-926D-D76219F262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FACC8-330F-48BF-87DC-B814333DE64B}"/>
              </a:ext>
            </a:extLst>
          </p:cNvPr>
          <p:cNvSpPr>
            <a:spLocks noGrp="1"/>
          </p:cNvSpPr>
          <p:nvPr>
            <p:ph type="sldNum" sz="quarter" idx="12"/>
          </p:nvPr>
        </p:nvSpPr>
        <p:spPr/>
        <p:txBody>
          <a:bodyPr/>
          <a:lstStyle/>
          <a:p>
            <a:fld id="{A9E5F573-0F73-4209-92A3-4132C4BB8EC3}" type="slidenum">
              <a:rPr lang="en-US" smtClean="0"/>
              <a:t>‹#›</a:t>
            </a:fld>
            <a:endParaRPr lang="en-US"/>
          </a:p>
        </p:txBody>
      </p:sp>
    </p:spTree>
    <p:extLst>
      <p:ext uri="{BB962C8B-B14F-4D97-AF65-F5344CB8AC3E}">
        <p14:creationId xmlns:p14="http://schemas.microsoft.com/office/powerpoint/2010/main" val="1974057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2B8A0-1ED4-4AE5-B068-C26EBC492D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DD4B58-57C5-4396-9D37-6F5CB1685E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B12FAB-D4D9-41ED-A6CA-EB1B23F814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65F1F7-613D-4588-BEEE-A47248B09F3D}"/>
              </a:ext>
            </a:extLst>
          </p:cNvPr>
          <p:cNvSpPr>
            <a:spLocks noGrp="1"/>
          </p:cNvSpPr>
          <p:nvPr>
            <p:ph type="dt" sz="half" idx="10"/>
          </p:nvPr>
        </p:nvSpPr>
        <p:spPr/>
        <p:txBody>
          <a:bodyPr/>
          <a:lstStyle/>
          <a:p>
            <a:fld id="{A4632D85-FEF7-4B35-B555-5AF667CE2D00}" type="datetimeFigureOut">
              <a:rPr lang="en-US" smtClean="0"/>
              <a:t>7/21/21</a:t>
            </a:fld>
            <a:endParaRPr lang="en-US"/>
          </a:p>
        </p:txBody>
      </p:sp>
      <p:sp>
        <p:nvSpPr>
          <p:cNvPr id="6" name="Footer Placeholder 5">
            <a:extLst>
              <a:ext uri="{FF2B5EF4-FFF2-40B4-BE49-F238E27FC236}">
                <a16:creationId xmlns:a16="http://schemas.microsoft.com/office/drawing/2014/main" id="{6E01CC68-E840-4746-9413-B7B3921DFD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7415C-3BE0-4FF2-88FA-395C15AE38E7}"/>
              </a:ext>
            </a:extLst>
          </p:cNvPr>
          <p:cNvSpPr>
            <a:spLocks noGrp="1"/>
          </p:cNvSpPr>
          <p:nvPr>
            <p:ph type="sldNum" sz="quarter" idx="12"/>
          </p:nvPr>
        </p:nvSpPr>
        <p:spPr/>
        <p:txBody>
          <a:bodyPr/>
          <a:lstStyle/>
          <a:p>
            <a:fld id="{A9E5F573-0F73-4209-92A3-4132C4BB8EC3}" type="slidenum">
              <a:rPr lang="en-US" smtClean="0"/>
              <a:t>‹#›</a:t>
            </a:fld>
            <a:endParaRPr lang="en-US"/>
          </a:p>
        </p:txBody>
      </p:sp>
    </p:spTree>
    <p:extLst>
      <p:ext uri="{BB962C8B-B14F-4D97-AF65-F5344CB8AC3E}">
        <p14:creationId xmlns:p14="http://schemas.microsoft.com/office/powerpoint/2010/main" val="1860070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E780-B560-4FEC-91D9-0B6BB0517F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AE91B9-799B-4EFB-AD98-F16B382897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8B0949-6811-464E-87F4-0D298831FA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80DE47-E1C4-435E-B90F-63238E793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4D47A6-29FB-4A8F-91D0-B5FB9DA4F2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14CA69-B5A9-410D-B343-4061E7E1CF93}"/>
              </a:ext>
            </a:extLst>
          </p:cNvPr>
          <p:cNvSpPr>
            <a:spLocks noGrp="1"/>
          </p:cNvSpPr>
          <p:nvPr>
            <p:ph type="dt" sz="half" idx="10"/>
          </p:nvPr>
        </p:nvSpPr>
        <p:spPr/>
        <p:txBody>
          <a:bodyPr/>
          <a:lstStyle/>
          <a:p>
            <a:fld id="{A4632D85-FEF7-4B35-B555-5AF667CE2D00}" type="datetimeFigureOut">
              <a:rPr lang="en-US" smtClean="0"/>
              <a:t>7/21/21</a:t>
            </a:fld>
            <a:endParaRPr lang="en-US"/>
          </a:p>
        </p:txBody>
      </p:sp>
      <p:sp>
        <p:nvSpPr>
          <p:cNvPr id="8" name="Footer Placeholder 7">
            <a:extLst>
              <a:ext uri="{FF2B5EF4-FFF2-40B4-BE49-F238E27FC236}">
                <a16:creationId xmlns:a16="http://schemas.microsoft.com/office/drawing/2014/main" id="{CC99EAA6-FB70-4823-986A-01B080FBE1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5F449E-E2C8-41F5-8BA4-820900EB1E3D}"/>
              </a:ext>
            </a:extLst>
          </p:cNvPr>
          <p:cNvSpPr>
            <a:spLocks noGrp="1"/>
          </p:cNvSpPr>
          <p:nvPr>
            <p:ph type="sldNum" sz="quarter" idx="12"/>
          </p:nvPr>
        </p:nvSpPr>
        <p:spPr/>
        <p:txBody>
          <a:bodyPr/>
          <a:lstStyle/>
          <a:p>
            <a:fld id="{A9E5F573-0F73-4209-92A3-4132C4BB8EC3}" type="slidenum">
              <a:rPr lang="en-US" smtClean="0"/>
              <a:t>‹#›</a:t>
            </a:fld>
            <a:endParaRPr lang="en-US"/>
          </a:p>
        </p:txBody>
      </p:sp>
    </p:spTree>
    <p:extLst>
      <p:ext uri="{BB962C8B-B14F-4D97-AF65-F5344CB8AC3E}">
        <p14:creationId xmlns:p14="http://schemas.microsoft.com/office/powerpoint/2010/main" val="296711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142A-78C5-4479-84F0-EC9FAAE78B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1CDB62-D204-4791-BE2D-E9ED15B0CE46}"/>
              </a:ext>
            </a:extLst>
          </p:cNvPr>
          <p:cNvSpPr>
            <a:spLocks noGrp="1"/>
          </p:cNvSpPr>
          <p:nvPr>
            <p:ph type="dt" sz="half" idx="10"/>
          </p:nvPr>
        </p:nvSpPr>
        <p:spPr/>
        <p:txBody>
          <a:bodyPr/>
          <a:lstStyle/>
          <a:p>
            <a:fld id="{A4632D85-FEF7-4B35-B555-5AF667CE2D00}" type="datetimeFigureOut">
              <a:rPr lang="en-US" smtClean="0"/>
              <a:t>7/21/21</a:t>
            </a:fld>
            <a:endParaRPr lang="en-US"/>
          </a:p>
        </p:txBody>
      </p:sp>
      <p:sp>
        <p:nvSpPr>
          <p:cNvPr id="4" name="Footer Placeholder 3">
            <a:extLst>
              <a:ext uri="{FF2B5EF4-FFF2-40B4-BE49-F238E27FC236}">
                <a16:creationId xmlns:a16="http://schemas.microsoft.com/office/drawing/2014/main" id="{6594FEF4-D4F6-49EE-B85C-44B8C7F1EF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77BE38-D875-4A9B-B66C-63AA32391AA4}"/>
              </a:ext>
            </a:extLst>
          </p:cNvPr>
          <p:cNvSpPr>
            <a:spLocks noGrp="1"/>
          </p:cNvSpPr>
          <p:nvPr>
            <p:ph type="sldNum" sz="quarter" idx="12"/>
          </p:nvPr>
        </p:nvSpPr>
        <p:spPr/>
        <p:txBody>
          <a:bodyPr/>
          <a:lstStyle/>
          <a:p>
            <a:fld id="{A9E5F573-0F73-4209-92A3-4132C4BB8EC3}" type="slidenum">
              <a:rPr lang="en-US" smtClean="0"/>
              <a:t>‹#›</a:t>
            </a:fld>
            <a:endParaRPr lang="en-US"/>
          </a:p>
        </p:txBody>
      </p:sp>
    </p:spTree>
    <p:extLst>
      <p:ext uri="{BB962C8B-B14F-4D97-AF65-F5344CB8AC3E}">
        <p14:creationId xmlns:p14="http://schemas.microsoft.com/office/powerpoint/2010/main" val="291029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FE677C-C476-409A-A897-CB724B5B5DFB}"/>
              </a:ext>
            </a:extLst>
          </p:cNvPr>
          <p:cNvSpPr>
            <a:spLocks noGrp="1"/>
          </p:cNvSpPr>
          <p:nvPr>
            <p:ph type="dt" sz="half" idx="10"/>
          </p:nvPr>
        </p:nvSpPr>
        <p:spPr/>
        <p:txBody>
          <a:bodyPr/>
          <a:lstStyle/>
          <a:p>
            <a:fld id="{A4632D85-FEF7-4B35-B555-5AF667CE2D00}" type="datetimeFigureOut">
              <a:rPr lang="en-US" smtClean="0"/>
              <a:t>7/21/21</a:t>
            </a:fld>
            <a:endParaRPr lang="en-US"/>
          </a:p>
        </p:txBody>
      </p:sp>
      <p:sp>
        <p:nvSpPr>
          <p:cNvPr id="3" name="Footer Placeholder 2">
            <a:extLst>
              <a:ext uri="{FF2B5EF4-FFF2-40B4-BE49-F238E27FC236}">
                <a16:creationId xmlns:a16="http://schemas.microsoft.com/office/drawing/2014/main" id="{5094C096-A0FE-41CA-9A3E-A7AB599E4E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A3BB68-EA29-4F65-90B8-4D2A496F917F}"/>
              </a:ext>
            </a:extLst>
          </p:cNvPr>
          <p:cNvSpPr>
            <a:spLocks noGrp="1"/>
          </p:cNvSpPr>
          <p:nvPr>
            <p:ph type="sldNum" sz="quarter" idx="12"/>
          </p:nvPr>
        </p:nvSpPr>
        <p:spPr/>
        <p:txBody>
          <a:bodyPr/>
          <a:lstStyle/>
          <a:p>
            <a:fld id="{A9E5F573-0F73-4209-92A3-4132C4BB8EC3}" type="slidenum">
              <a:rPr lang="en-US" smtClean="0"/>
              <a:t>‹#›</a:t>
            </a:fld>
            <a:endParaRPr lang="en-US"/>
          </a:p>
        </p:txBody>
      </p:sp>
    </p:spTree>
    <p:extLst>
      <p:ext uri="{BB962C8B-B14F-4D97-AF65-F5344CB8AC3E}">
        <p14:creationId xmlns:p14="http://schemas.microsoft.com/office/powerpoint/2010/main" val="63893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52CC-E85D-41D0-8DB3-960ECB9E5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7E70F5-1F14-4E3D-A100-9D634DFE2A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84287D-97C2-46D7-BCF9-44E9744E09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6CBDE6-6EE5-4DF5-831E-603F8A78AE54}"/>
              </a:ext>
            </a:extLst>
          </p:cNvPr>
          <p:cNvSpPr>
            <a:spLocks noGrp="1"/>
          </p:cNvSpPr>
          <p:nvPr>
            <p:ph type="dt" sz="half" idx="10"/>
          </p:nvPr>
        </p:nvSpPr>
        <p:spPr/>
        <p:txBody>
          <a:bodyPr/>
          <a:lstStyle/>
          <a:p>
            <a:fld id="{A4632D85-FEF7-4B35-B555-5AF667CE2D00}" type="datetimeFigureOut">
              <a:rPr lang="en-US" smtClean="0"/>
              <a:t>7/21/21</a:t>
            </a:fld>
            <a:endParaRPr lang="en-US"/>
          </a:p>
        </p:txBody>
      </p:sp>
      <p:sp>
        <p:nvSpPr>
          <p:cNvPr id="6" name="Footer Placeholder 5">
            <a:extLst>
              <a:ext uri="{FF2B5EF4-FFF2-40B4-BE49-F238E27FC236}">
                <a16:creationId xmlns:a16="http://schemas.microsoft.com/office/drawing/2014/main" id="{6A0E1A34-9E74-4E9B-A81A-17B6A299D4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850D20-EEF5-455E-923F-A69B197D9ABC}"/>
              </a:ext>
            </a:extLst>
          </p:cNvPr>
          <p:cNvSpPr>
            <a:spLocks noGrp="1"/>
          </p:cNvSpPr>
          <p:nvPr>
            <p:ph type="sldNum" sz="quarter" idx="12"/>
          </p:nvPr>
        </p:nvSpPr>
        <p:spPr/>
        <p:txBody>
          <a:bodyPr/>
          <a:lstStyle/>
          <a:p>
            <a:fld id="{A9E5F573-0F73-4209-92A3-4132C4BB8EC3}" type="slidenum">
              <a:rPr lang="en-US" smtClean="0"/>
              <a:t>‹#›</a:t>
            </a:fld>
            <a:endParaRPr lang="en-US"/>
          </a:p>
        </p:txBody>
      </p:sp>
    </p:spTree>
    <p:extLst>
      <p:ext uri="{BB962C8B-B14F-4D97-AF65-F5344CB8AC3E}">
        <p14:creationId xmlns:p14="http://schemas.microsoft.com/office/powerpoint/2010/main" val="29587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9BFEF-6C83-4C04-BD51-35AAB718A8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C97919-F097-4221-876A-AE8D3FE001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C2FDAF-9E04-4B4F-8043-56B8D1785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7A8FF-205F-42D7-B981-2F8DDFDA0E7F}"/>
              </a:ext>
            </a:extLst>
          </p:cNvPr>
          <p:cNvSpPr>
            <a:spLocks noGrp="1"/>
          </p:cNvSpPr>
          <p:nvPr>
            <p:ph type="dt" sz="half" idx="10"/>
          </p:nvPr>
        </p:nvSpPr>
        <p:spPr/>
        <p:txBody>
          <a:bodyPr/>
          <a:lstStyle/>
          <a:p>
            <a:fld id="{A4632D85-FEF7-4B35-B555-5AF667CE2D00}" type="datetimeFigureOut">
              <a:rPr lang="en-US" smtClean="0"/>
              <a:t>7/21/21</a:t>
            </a:fld>
            <a:endParaRPr lang="en-US"/>
          </a:p>
        </p:txBody>
      </p:sp>
      <p:sp>
        <p:nvSpPr>
          <p:cNvPr id="6" name="Footer Placeholder 5">
            <a:extLst>
              <a:ext uri="{FF2B5EF4-FFF2-40B4-BE49-F238E27FC236}">
                <a16:creationId xmlns:a16="http://schemas.microsoft.com/office/drawing/2014/main" id="{44DA7434-BA49-465B-AC82-5ED08E631F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011416-5474-451B-A592-6FF5274A34AC}"/>
              </a:ext>
            </a:extLst>
          </p:cNvPr>
          <p:cNvSpPr>
            <a:spLocks noGrp="1"/>
          </p:cNvSpPr>
          <p:nvPr>
            <p:ph type="sldNum" sz="quarter" idx="12"/>
          </p:nvPr>
        </p:nvSpPr>
        <p:spPr/>
        <p:txBody>
          <a:bodyPr/>
          <a:lstStyle/>
          <a:p>
            <a:fld id="{A9E5F573-0F73-4209-92A3-4132C4BB8EC3}" type="slidenum">
              <a:rPr lang="en-US" smtClean="0"/>
              <a:t>‹#›</a:t>
            </a:fld>
            <a:endParaRPr lang="en-US"/>
          </a:p>
        </p:txBody>
      </p:sp>
    </p:spTree>
    <p:extLst>
      <p:ext uri="{BB962C8B-B14F-4D97-AF65-F5344CB8AC3E}">
        <p14:creationId xmlns:p14="http://schemas.microsoft.com/office/powerpoint/2010/main" val="257502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386205-B73E-456D-A3EB-3FF15562CE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C501CB-E8E0-4DE8-A9B4-ECE13ACD54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0E2F9-5BF1-441A-9952-7789EEEA9E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32D85-FEF7-4B35-B555-5AF667CE2D00}" type="datetimeFigureOut">
              <a:rPr lang="en-US" smtClean="0"/>
              <a:t>7/21/21</a:t>
            </a:fld>
            <a:endParaRPr lang="en-US"/>
          </a:p>
        </p:txBody>
      </p:sp>
      <p:sp>
        <p:nvSpPr>
          <p:cNvPr id="5" name="Footer Placeholder 4">
            <a:extLst>
              <a:ext uri="{FF2B5EF4-FFF2-40B4-BE49-F238E27FC236}">
                <a16:creationId xmlns:a16="http://schemas.microsoft.com/office/drawing/2014/main" id="{FC4A1A6D-B8AE-4557-B8A8-7602094CEA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D28798-DDB4-43C0-9E1C-12D805AEE6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5F573-0F73-4209-92A3-4132C4BB8EC3}" type="slidenum">
              <a:rPr lang="en-US" smtClean="0"/>
              <a:t>‹#›</a:t>
            </a:fld>
            <a:endParaRPr lang="en-US"/>
          </a:p>
        </p:txBody>
      </p:sp>
    </p:spTree>
    <p:extLst>
      <p:ext uri="{BB962C8B-B14F-4D97-AF65-F5344CB8AC3E}">
        <p14:creationId xmlns:p14="http://schemas.microsoft.com/office/powerpoint/2010/main" val="1922256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22B42B-1A7A-574A-9302-68A583E00075}"/>
              </a:ext>
            </a:extLst>
          </p:cNvPr>
          <p:cNvSpPr/>
          <p:nvPr/>
        </p:nvSpPr>
        <p:spPr>
          <a:xfrm>
            <a:off x="0" y="29994"/>
            <a:ext cx="12192000" cy="6857997"/>
          </a:xfrm>
          <a:prstGeom prst="rect">
            <a:avLst/>
          </a:prstGeom>
          <a:solidFill>
            <a:srgbClr val="429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E8EAED"/>
              </a:solidFill>
            </a:endParaRPr>
          </a:p>
        </p:txBody>
      </p:sp>
      <p:sp>
        <p:nvSpPr>
          <p:cNvPr id="11" name="Rectangle 10">
            <a:extLst>
              <a:ext uri="{FF2B5EF4-FFF2-40B4-BE49-F238E27FC236}">
                <a16:creationId xmlns:a16="http://schemas.microsoft.com/office/drawing/2014/main" id="{71E4E9F6-8248-1E4F-8A03-ED0A674E2B2A}"/>
              </a:ext>
            </a:extLst>
          </p:cNvPr>
          <p:cNvSpPr/>
          <p:nvPr/>
        </p:nvSpPr>
        <p:spPr>
          <a:xfrm>
            <a:off x="-237067" y="29993"/>
            <a:ext cx="12666133" cy="5787128"/>
          </a:xfrm>
          <a:prstGeom prst="rect">
            <a:avLst/>
          </a:prstGeom>
          <a:solidFill>
            <a:schemeClr val="bg1"/>
          </a:solidFill>
          <a:ln>
            <a:noFill/>
          </a:ln>
          <a:effectLst>
            <a:outerShdw blurRad="50800" dist="25400" dir="5400000" algn="t" rotWithShape="0">
              <a:srgbClr val="00404A">
                <a:alpha val="14902"/>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C968907E-2764-CD41-8329-EE55085A78A8}"/>
              </a:ext>
            </a:extLst>
          </p:cNvPr>
          <p:cNvSpPr txBox="1">
            <a:spLocks/>
          </p:cNvSpPr>
          <p:nvPr/>
        </p:nvSpPr>
        <p:spPr>
          <a:xfrm>
            <a:off x="1828799" y="2946675"/>
            <a:ext cx="8534400" cy="146428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400" dirty="0">
                <a:latin typeface="Calibri Light" panose="020F0302020204030204" pitchFamily="34" charset="0"/>
                <a:cs typeface="Calibri Light" panose="020F0302020204030204" pitchFamily="34" charset="0"/>
              </a:rPr>
              <a:t>Add a Second LED</a:t>
            </a:r>
          </a:p>
        </p:txBody>
      </p:sp>
      <p:pic>
        <p:nvPicPr>
          <p:cNvPr id="5" name="Picture 4" descr="A close up of a logo&#10;&#10;Description automatically generated">
            <a:extLst>
              <a:ext uri="{FF2B5EF4-FFF2-40B4-BE49-F238E27FC236}">
                <a16:creationId xmlns:a16="http://schemas.microsoft.com/office/drawing/2014/main" id="{26B02A16-7CF1-0341-B8DC-1F6341AFFAD1}"/>
              </a:ext>
            </a:extLst>
          </p:cNvPr>
          <p:cNvPicPr>
            <a:picLocks noChangeAspect="1"/>
          </p:cNvPicPr>
          <p:nvPr/>
        </p:nvPicPr>
        <p:blipFill>
          <a:blip r:embed="rId3"/>
          <a:stretch>
            <a:fillRect/>
          </a:stretch>
        </p:blipFill>
        <p:spPr>
          <a:xfrm>
            <a:off x="4393384" y="1301804"/>
            <a:ext cx="3405233" cy="782445"/>
          </a:xfrm>
          <a:prstGeom prst="rect">
            <a:avLst/>
          </a:prstGeom>
        </p:spPr>
      </p:pic>
      <p:sp>
        <p:nvSpPr>
          <p:cNvPr id="6" name="Subtitle 2">
            <a:extLst>
              <a:ext uri="{FF2B5EF4-FFF2-40B4-BE49-F238E27FC236}">
                <a16:creationId xmlns:a16="http://schemas.microsoft.com/office/drawing/2014/main" id="{B952C7CC-F78D-814F-A7B7-1F1F5E409FA8}"/>
              </a:ext>
            </a:extLst>
          </p:cNvPr>
          <p:cNvSpPr txBox="1">
            <a:spLocks/>
          </p:cNvSpPr>
          <p:nvPr/>
        </p:nvSpPr>
        <p:spPr>
          <a:xfrm>
            <a:off x="1467756" y="6089120"/>
            <a:ext cx="9256485" cy="4064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a:solidFill>
                  <a:schemeClr val="bg1">
                    <a:alpha val="80000"/>
                  </a:schemeClr>
                </a:solidFill>
                <a:latin typeface="Artifakt Element" panose="020B0503050000020004" pitchFamily="34" charset="77"/>
                <a:ea typeface="Artifakt Element" panose="020B0503050000020004" pitchFamily="34" charset="77"/>
              </a:rPr>
              <a:t>Program an LED </a:t>
            </a:r>
            <a:r>
              <a:rPr lang="en-US" sz="2800" dirty="0">
                <a:solidFill>
                  <a:schemeClr val="bg1">
                    <a:alpha val="80000"/>
                  </a:schemeClr>
                </a:solidFill>
                <a:latin typeface="Artifakt Element" panose="020B0503050000020004" pitchFamily="34" charset="77"/>
                <a:ea typeface="Artifakt Element" panose="020B0503050000020004" pitchFamily="34" charset="77"/>
              </a:rPr>
              <a:t>Light Show</a:t>
            </a:r>
          </a:p>
        </p:txBody>
      </p:sp>
      <p:sp>
        <p:nvSpPr>
          <p:cNvPr id="9" name="TextBox 8">
            <a:extLst>
              <a:ext uri="{FF2B5EF4-FFF2-40B4-BE49-F238E27FC236}">
                <a16:creationId xmlns:a16="http://schemas.microsoft.com/office/drawing/2014/main" id="{2BD85BB2-1D49-9E4C-82FB-B46B3ECCECEA}"/>
              </a:ext>
            </a:extLst>
          </p:cNvPr>
          <p:cNvSpPr txBox="1"/>
          <p:nvPr/>
        </p:nvSpPr>
        <p:spPr>
          <a:xfrm>
            <a:off x="7057017" y="8505713"/>
            <a:ext cx="184731" cy="461665"/>
          </a:xfrm>
          <a:prstGeom prst="rect">
            <a:avLst/>
          </a:prstGeom>
          <a:noFill/>
        </p:spPr>
        <p:txBody>
          <a:bodyPr wrap="none" rtlCol="0">
            <a:spAutoFit/>
          </a:bodyPr>
          <a:lstStyle/>
          <a:p>
            <a:endParaRPr lang="en-US" sz="2400" dirty="0">
              <a:solidFill>
                <a:srgbClr val="44546A"/>
              </a:solidFill>
            </a:endParaRPr>
          </a:p>
        </p:txBody>
      </p:sp>
    </p:spTree>
    <p:extLst>
      <p:ext uri="{BB962C8B-B14F-4D97-AF65-F5344CB8AC3E}">
        <p14:creationId xmlns:p14="http://schemas.microsoft.com/office/powerpoint/2010/main" val="39091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878BFA-96D2-4370-9414-382A65D3E7F8}"/>
              </a:ext>
            </a:extLst>
          </p:cNvPr>
          <p:cNvSpPr>
            <a:spLocks noGrp="1"/>
          </p:cNvSpPr>
          <p:nvPr>
            <p:ph idx="1"/>
          </p:nvPr>
        </p:nvSpPr>
        <p:spPr/>
        <p:txBody>
          <a:bodyPr/>
          <a:lstStyle/>
          <a:p>
            <a:r>
              <a:rPr lang="en-US" dirty="0"/>
              <a:t>Using what you have learned so far, try to add a second LED to your circuit, </a:t>
            </a:r>
            <a:r>
              <a:rPr lang="en-US" i="1" dirty="0"/>
              <a:t>without</a:t>
            </a:r>
            <a:r>
              <a:rPr lang="en-US" dirty="0"/>
              <a:t> looking ahead in the slides. </a:t>
            </a:r>
          </a:p>
          <a:p>
            <a:r>
              <a:rPr lang="en-US" dirty="0"/>
              <a:t>Modify your code to make the second LED blink on and off at the same time as the first LED.</a:t>
            </a:r>
          </a:p>
          <a:p>
            <a:r>
              <a:rPr lang="en-US" dirty="0"/>
              <a:t>Hint: you can do this just by copy-pasting lines of code in the example program. All you need to do is change the pin number.</a:t>
            </a:r>
          </a:p>
          <a:p>
            <a:endParaRPr lang="en-US" dirty="0"/>
          </a:p>
          <a:p>
            <a:pPr marL="0" indent="0">
              <a:buNone/>
            </a:pPr>
            <a:r>
              <a:rPr lang="en-US" b="1" dirty="0"/>
              <a:t>No cheating! </a:t>
            </a:r>
            <a:r>
              <a:rPr lang="en-US" dirty="0"/>
              <a:t>Try to figure it out yourself before you look ahead!</a:t>
            </a:r>
          </a:p>
          <a:p>
            <a:endParaRPr lang="en-US" dirty="0"/>
          </a:p>
        </p:txBody>
      </p:sp>
    </p:spTree>
    <p:extLst>
      <p:ext uri="{BB962C8B-B14F-4D97-AF65-F5344CB8AC3E}">
        <p14:creationId xmlns:p14="http://schemas.microsoft.com/office/powerpoint/2010/main" val="1245739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8633C2-1F41-464D-89E8-0CBCA691BE24}"/>
              </a:ext>
            </a:extLst>
          </p:cNvPr>
          <p:cNvPicPr>
            <a:picLocks noChangeAspect="1"/>
          </p:cNvPicPr>
          <p:nvPr/>
        </p:nvPicPr>
        <p:blipFill>
          <a:blip r:embed="rId2"/>
          <a:stretch>
            <a:fillRect/>
          </a:stretch>
        </p:blipFill>
        <p:spPr>
          <a:xfrm>
            <a:off x="0" y="0"/>
            <a:ext cx="12192000" cy="6858000"/>
          </a:xfrm>
          <a:prstGeom prst="rect">
            <a:avLst/>
          </a:prstGeom>
        </p:spPr>
      </p:pic>
      <p:sp>
        <p:nvSpPr>
          <p:cNvPr id="6" name="Arrow: Right 5">
            <a:extLst>
              <a:ext uri="{FF2B5EF4-FFF2-40B4-BE49-F238E27FC236}">
                <a16:creationId xmlns:a16="http://schemas.microsoft.com/office/drawing/2014/main" id="{A4865EB6-1DEC-4FC6-B039-D71A0C4F7EA6}"/>
              </a:ext>
            </a:extLst>
          </p:cNvPr>
          <p:cNvSpPr/>
          <p:nvPr/>
        </p:nvSpPr>
        <p:spPr>
          <a:xfrm rot="13305667">
            <a:off x="4508454" y="3874909"/>
            <a:ext cx="1043728" cy="609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39FBC48-D9D4-4686-B736-8AC805714A2B}"/>
              </a:ext>
            </a:extLst>
          </p:cNvPr>
          <p:cNvSpPr txBox="1"/>
          <p:nvPr/>
        </p:nvSpPr>
        <p:spPr>
          <a:xfrm>
            <a:off x="5225142" y="4315481"/>
            <a:ext cx="3689268" cy="1477328"/>
          </a:xfrm>
          <a:prstGeom prst="rect">
            <a:avLst/>
          </a:prstGeom>
          <a:solidFill>
            <a:schemeClr val="bg1"/>
          </a:solidFill>
          <a:ln w="19050">
            <a:solidFill>
              <a:schemeClr val="tx1"/>
            </a:solidFill>
          </a:ln>
        </p:spPr>
        <p:txBody>
          <a:bodyPr wrap="square" rtlCol="0">
            <a:spAutoFit/>
          </a:bodyPr>
          <a:lstStyle/>
          <a:p>
            <a:pPr algn="ctr"/>
            <a:r>
              <a:rPr lang="en-US" dirty="0"/>
              <a:t>This circuit shows how to connect a second LED to Arduino pin 12, but you do not have to use pin 12. You can use a different pin if you want to.</a:t>
            </a:r>
          </a:p>
          <a:p>
            <a:pPr algn="ctr"/>
            <a:r>
              <a:rPr lang="en-US" dirty="0"/>
              <a:t>Don’t forget the resistor!</a:t>
            </a:r>
          </a:p>
        </p:txBody>
      </p:sp>
    </p:spTree>
    <p:extLst>
      <p:ext uri="{BB962C8B-B14F-4D97-AF65-F5344CB8AC3E}">
        <p14:creationId xmlns:p14="http://schemas.microsoft.com/office/powerpoint/2010/main" val="3084806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4B826A-4984-4FA9-9EF2-E6A6694A5D36}"/>
              </a:ext>
            </a:extLst>
          </p:cNvPr>
          <p:cNvPicPr>
            <a:picLocks noChangeAspect="1"/>
          </p:cNvPicPr>
          <p:nvPr/>
        </p:nvPicPr>
        <p:blipFill>
          <a:blip r:embed="rId2"/>
          <a:stretch>
            <a:fillRect/>
          </a:stretch>
        </p:blipFill>
        <p:spPr>
          <a:xfrm>
            <a:off x="0" y="0"/>
            <a:ext cx="12192000" cy="6858000"/>
          </a:xfrm>
          <a:prstGeom prst="rect">
            <a:avLst/>
          </a:prstGeom>
        </p:spPr>
      </p:pic>
      <p:sp>
        <p:nvSpPr>
          <p:cNvPr id="6" name="Arrow: Right 5">
            <a:extLst>
              <a:ext uri="{FF2B5EF4-FFF2-40B4-BE49-F238E27FC236}">
                <a16:creationId xmlns:a16="http://schemas.microsoft.com/office/drawing/2014/main" id="{21322BFE-EFAC-461B-BF94-D75879FC92A4}"/>
              </a:ext>
            </a:extLst>
          </p:cNvPr>
          <p:cNvSpPr/>
          <p:nvPr/>
        </p:nvSpPr>
        <p:spPr>
          <a:xfrm>
            <a:off x="6772684" y="2030276"/>
            <a:ext cx="1043728" cy="609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16FDECD-1CA4-421A-B370-C9B20EFBB46F}"/>
              </a:ext>
            </a:extLst>
          </p:cNvPr>
          <p:cNvSpPr txBox="1"/>
          <p:nvPr/>
        </p:nvSpPr>
        <p:spPr>
          <a:xfrm>
            <a:off x="2968831" y="1520821"/>
            <a:ext cx="3871355" cy="2585323"/>
          </a:xfrm>
          <a:prstGeom prst="rect">
            <a:avLst/>
          </a:prstGeom>
          <a:solidFill>
            <a:schemeClr val="bg1"/>
          </a:solidFill>
          <a:ln w="19050">
            <a:solidFill>
              <a:schemeClr val="tx1"/>
            </a:solidFill>
          </a:ln>
        </p:spPr>
        <p:txBody>
          <a:bodyPr wrap="square" rtlCol="0">
            <a:spAutoFit/>
          </a:bodyPr>
          <a:lstStyle/>
          <a:p>
            <a:pPr algn="ctr"/>
            <a:r>
              <a:rPr lang="en-US" dirty="0"/>
              <a:t>This program shows how to modify the code to also blink the LED on pin 12. All you need to do is copy/paste the </a:t>
            </a:r>
            <a:r>
              <a:rPr lang="en-US" b="1" dirty="0" err="1"/>
              <a:t>pinMode</a:t>
            </a:r>
            <a:r>
              <a:rPr lang="en-US" dirty="0"/>
              <a:t> and </a:t>
            </a:r>
            <a:r>
              <a:rPr lang="en-US" b="1" dirty="0" err="1"/>
              <a:t>digitalWrite</a:t>
            </a:r>
            <a:r>
              <a:rPr lang="en-US" dirty="0"/>
              <a:t> commands, then change the 13 to a 12.</a:t>
            </a:r>
          </a:p>
          <a:p>
            <a:pPr algn="ctr"/>
            <a:endParaRPr lang="en-US" dirty="0"/>
          </a:p>
          <a:p>
            <a:pPr algn="ctr"/>
            <a:r>
              <a:rPr lang="en-US" dirty="0"/>
              <a:t>If you connected your LED to a different Arduino pin, you would use a different number here.</a:t>
            </a:r>
          </a:p>
        </p:txBody>
      </p:sp>
    </p:spTree>
    <p:extLst>
      <p:ext uri="{BB962C8B-B14F-4D97-AF65-F5344CB8AC3E}">
        <p14:creationId xmlns:p14="http://schemas.microsoft.com/office/powerpoint/2010/main" val="1612359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47D474-2AB3-4466-A295-0A54E5C6E397}"/>
              </a:ext>
            </a:extLst>
          </p:cNvPr>
          <p:cNvPicPr>
            <a:picLocks noChangeAspect="1"/>
          </p:cNvPicPr>
          <p:nvPr/>
        </p:nvPicPr>
        <p:blipFill>
          <a:blip r:embed="rId2"/>
          <a:stretch>
            <a:fillRect/>
          </a:stretch>
        </p:blipFill>
        <p:spPr>
          <a:xfrm>
            <a:off x="0" y="0"/>
            <a:ext cx="12192000" cy="6858000"/>
          </a:xfrm>
          <a:prstGeom prst="rect">
            <a:avLst/>
          </a:prstGeom>
        </p:spPr>
      </p:pic>
      <p:sp>
        <p:nvSpPr>
          <p:cNvPr id="6" name="Arrow: Right 5">
            <a:extLst>
              <a:ext uri="{FF2B5EF4-FFF2-40B4-BE49-F238E27FC236}">
                <a16:creationId xmlns:a16="http://schemas.microsoft.com/office/drawing/2014/main" id="{318A59D4-AAC6-40EF-AE38-D053329D3980}"/>
              </a:ext>
            </a:extLst>
          </p:cNvPr>
          <p:cNvSpPr/>
          <p:nvPr/>
        </p:nvSpPr>
        <p:spPr>
          <a:xfrm>
            <a:off x="6776643" y="1911523"/>
            <a:ext cx="1043728" cy="609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722E8A-DDBF-4552-8324-78C88B732FF8}"/>
              </a:ext>
            </a:extLst>
          </p:cNvPr>
          <p:cNvSpPr txBox="1"/>
          <p:nvPr/>
        </p:nvSpPr>
        <p:spPr>
          <a:xfrm>
            <a:off x="2972790" y="1402068"/>
            <a:ext cx="3871355" cy="2308324"/>
          </a:xfrm>
          <a:prstGeom prst="rect">
            <a:avLst/>
          </a:prstGeom>
          <a:solidFill>
            <a:schemeClr val="bg1"/>
          </a:solidFill>
          <a:ln w="19050">
            <a:solidFill>
              <a:schemeClr val="tx1"/>
            </a:solidFill>
          </a:ln>
        </p:spPr>
        <p:txBody>
          <a:bodyPr wrap="square" rtlCol="0">
            <a:spAutoFit/>
          </a:bodyPr>
          <a:lstStyle/>
          <a:p>
            <a:pPr algn="ctr"/>
            <a:r>
              <a:rPr lang="en-US" dirty="0"/>
              <a:t>It is a good habit to add comments to your code that explain what it does. This helps you remember what your code does if you come back to it later, and helps other people understand your code when they read it. Try adding a comment to every single line of your code.</a:t>
            </a:r>
          </a:p>
        </p:txBody>
      </p:sp>
    </p:spTree>
    <p:extLst>
      <p:ext uri="{BB962C8B-B14F-4D97-AF65-F5344CB8AC3E}">
        <p14:creationId xmlns:p14="http://schemas.microsoft.com/office/powerpoint/2010/main" val="1194513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878BFA-96D2-4370-9414-382A65D3E7F8}"/>
              </a:ext>
            </a:extLst>
          </p:cNvPr>
          <p:cNvSpPr>
            <a:spLocks noGrp="1"/>
          </p:cNvSpPr>
          <p:nvPr>
            <p:ph idx="1"/>
          </p:nvPr>
        </p:nvSpPr>
        <p:spPr/>
        <p:txBody>
          <a:bodyPr/>
          <a:lstStyle/>
          <a:p>
            <a:pPr marL="0" indent="0">
              <a:buNone/>
            </a:pPr>
            <a:r>
              <a:rPr lang="en-US" dirty="0"/>
              <a:t>For an added challenge, try changing the code so the LEDs blink out of sync (one LED is on while the other is off).</a:t>
            </a:r>
          </a:p>
        </p:txBody>
      </p:sp>
    </p:spTree>
    <p:extLst>
      <p:ext uri="{BB962C8B-B14F-4D97-AF65-F5344CB8AC3E}">
        <p14:creationId xmlns:p14="http://schemas.microsoft.com/office/powerpoint/2010/main" val="3803496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307E30-23EF-4712-B881-A7908E5AEC39}"/>
              </a:ext>
            </a:extLst>
          </p:cNvPr>
          <p:cNvPicPr>
            <a:picLocks noChangeAspect="1"/>
          </p:cNvPicPr>
          <p:nvPr/>
        </p:nvPicPr>
        <p:blipFill>
          <a:blip r:embed="rId2"/>
          <a:stretch>
            <a:fillRect/>
          </a:stretch>
        </p:blipFill>
        <p:spPr>
          <a:xfrm>
            <a:off x="0" y="0"/>
            <a:ext cx="12192000" cy="6858000"/>
          </a:xfrm>
          <a:prstGeom prst="rect">
            <a:avLst/>
          </a:prstGeom>
        </p:spPr>
      </p:pic>
      <p:sp>
        <p:nvSpPr>
          <p:cNvPr id="6" name="Arrow: Right 5">
            <a:extLst>
              <a:ext uri="{FF2B5EF4-FFF2-40B4-BE49-F238E27FC236}">
                <a16:creationId xmlns:a16="http://schemas.microsoft.com/office/drawing/2014/main" id="{F7879933-4218-4E11-BD75-AE3817FB39AB}"/>
              </a:ext>
            </a:extLst>
          </p:cNvPr>
          <p:cNvSpPr/>
          <p:nvPr/>
        </p:nvSpPr>
        <p:spPr>
          <a:xfrm>
            <a:off x="6424342" y="3055513"/>
            <a:ext cx="1043728" cy="609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A515507-522D-4C35-8909-B071E9C2FE51}"/>
              </a:ext>
            </a:extLst>
          </p:cNvPr>
          <p:cNvSpPr txBox="1"/>
          <p:nvPr/>
        </p:nvSpPr>
        <p:spPr>
          <a:xfrm>
            <a:off x="2683824" y="2874608"/>
            <a:ext cx="3871355" cy="923330"/>
          </a:xfrm>
          <a:prstGeom prst="rect">
            <a:avLst/>
          </a:prstGeom>
          <a:solidFill>
            <a:schemeClr val="bg1"/>
          </a:solidFill>
          <a:ln w="19050">
            <a:solidFill>
              <a:schemeClr val="tx1"/>
            </a:solidFill>
          </a:ln>
        </p:spPr>
        <p:txBody>
          <a:bodyPr wrap="square" rtlCol="0">
            <a:spAutoFit/>
          </a:bodyPr>
          <a:lstStyle/>
          <a:p>
            <a:pPr algn="ctr"/>
            <a:r>
              <a:rPr lang="en-US" dirty="0"/>
              <a:t>This code blinks the LEDs out of sync. Note how the HIGH and LOW have been switched on lines 14 and 17.</a:t>
            </a:r>
          </a:p>
        </p:txBody>
      </p:sp>
    </p:spTree>
    <p:extLst>
      <p:ext uri="{BB962C8B-B14F-4D97-AF65-F5344CB8AC3E}">
        <p14:creationId xmlns:p14="http://schemas.microsoft.com/office/powerpoint/2010/main" val="3260647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B9B92454B73847AA0367335585965E" ma:contentTypeVersion="12" ma:contentTypeDescription="Create a new document." ma:contentTypeScope="" ma:versionID="e03bd757301da460c704f3115d541a61">
  <xsd:schema xmlns:xsd="http://www.w3.org/2001/XMLSchema" xmlns:xs="http://www.w3.org/2001/XMLSchema" xmlns:p="http://schemas.microsoft.com/office/2006/metadata/properties" xmlns:ns2="7e0397fa-c04e-494e-b1f1-774ad14ae133" xmlns:ns3="8413540a-1bb6-4053-94a1-f89835fea1c0" targetNamespace="http://schemas.microsoft.com/office/2006/metadata/properties" ma:root="true" ma:fieldsID="8a43826bbb8ef7d01dc3ce4144ed7f57" ns2:_="" ns3:_="">
    <xsd:import namespace="7e0397fa-c04e-494e-b1f1-774ad14ae133"/>
    <xsd:import namespace="8413540a-1bb6-4053-94a1-f89835fea1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0397fa-c04e-494e-b1f1-774ad14ae1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13540a-1bb6-4053-94a1-f89835fea1c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C7833E-08B3-4C79-B639-F1F24FF3B60A}">
  <ds:schemaRefs>
    <ds:schemaRef ds:uri="http://schemas.microsoft.com/sharepoint/v3/contenttype/forms"/>
  </ds:schemaRefs>
</ds:datastoreItem>
</file>

<file path=customXml/itemProps2.xml><?xml version="1.0" encoding="utf-8"?>
<ds:datastoreItem xmlns:ds="http://schemas.openxmlformats.org/officeDocument/2006/customXml" ds:itemID="{9DA43E93-1F5E-4B00-9F56-B2632EC30BEA}">
  <ds:schemaRefs>
    <ds:schemaRef ds:uri="http://www.w3.org/XML/1998/namespace"/>
    <ds:schemaRef ds:uri="http://schemas.openxmlformats.org/package/2006/metadata/core-properties"/>
    <ds:schemaRef ds:uri="http://purl.org/dc/dcmitype/"/>
    <ds:schemaRef ds:uri="http://purl.org/dc/elements/1.1/"/>
    <ds:schemaRef ds:uri="7e0397fa-c04e-494e-b1f1-774ad14ae133"/>
    <ds:schemaRef ds:uri="http://schemas.microsoft.com/office/infopath/2007/PartnerControls"/>
    <ds:schemaRef ds:uri="http://schemas.microsoft.com/office/2006/documentManagement/types"/>
    <ds:schemaRef ds:uri="8413540a-1bb6-4053-94a1-f89835fea1c0"/>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99FB9AB-D4B9-4DDD-9EA6-16B952B674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0397fa-c04e-494e-b1f1-774ad14ae133"/>
    <ds:schemaRef ds:uri="8413540a-1bb6-4053-94a1-f89835fea1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TotalTime>
  <Words>305</Words>
  <Application>Microsoft Macintosh PowerPoint</Application>
  <PresentationFormat>Widescreen</PresentationFormat>
  <Paragraphs>16</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Artifakt Element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 Build a Basic LED Circuit</dc:title>
  <dc:creator>Ben</dc:creator>
  <cp:lastModifiedBy>Jennie Fennelle</cp:lastModifiedBy>
  <cp:revision>9</cp:revision>
  <dcterms:created xsi:type="dcterms:W3CDTF">2021-05-11T17:03:55Z</dcterms:created>
  <dcterms:modified xsi:type="dcterms:W3CDTF">2021-07-21T16:21:27Z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0x010100B4B9B92454B73847AA0367335585965E</vt:lpwstr>
  </property>
</Properties>
</file>