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1" r:id="rId5"/>
    <p:sldId id="257" r:id="rId6"/>
    <p:sldId id="258" r:id="rId7"/>
    <p:sldId id="259" r:id="rId8"/>
    <p:sldId id="260" r:id="rId9"/>
    <p:sldId id="261" r:id="rId10"/>
    <p:sldId id="266" r:id="rId11"/>
    <p:sldId id="264" r:id="rId12"/>
    <p:sldId id="265" r:id="rId13"/>
    <p:sldId id="262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Fennelle" userId="44f636ce-b872-4e7d-9aa2-414e92c366f0" providerId="ADAL" clId="{C2A3CC66-349E-AA4F-940C-140EECB8213D}"/>
    <pc:docChg chg="modSld">
      <pc:chgData name="Jennie Fennelle" userId="44f636ce-b872-4e7d-9aa2-414e92c366f0" providerId="ADAL" clId="{C2A3CC66-349E-AA4F-940C-140EECB8213D}" dt="2021-07-21T16:21:42.461" v="1" actId="20577"/>
      <pc:docMkLst>
        <pc:docMk/>
      </pc:docMkLst>
      <pc:sldChg chg="modSp mod">
        <pc:chgData name="Jennie Fennelle" userId="44f636ce-b872-4e7d-9aa2-414e92c366f0" providerId="ADAL" clId="{C2A3CC66-349E-AA4F-940C-140EECB8213D}" dt="2021-07-21T16:21:42.461" v="1" actId="20577"/>
        <pc:sldMkLst>
          <pc:docMk/>
          <pc:sldMk cId="390914792" sldId="291"/>
        </pc:sldMkLst>
        <pc:spChg chg="mod">
          <ac:chgData name="Jennie Fennelle" userId="44f636ce-b872-4e7d-9aa2-414e92c366f0" providerId="ADAL" clId="{C2A3CC66-349E-AA4F-940C-140EECB8213D}" dt="2021-07-21T16:21:42.461" v="1" actId="20577"/>
          <ac:spMkLst>
            <pc:docMk/>
            <pc:sldMk cId="390914792" sldId="291"/>
            <ac:spMk id="6" creationId="{B952C7CC-F78D-814F-A7B7-1F1F5E409FA8}"/>
          </ac:spMkLst>
        </pc:spChg>
      </pc:sldChg>
    </pc:docChg>
  </pc:docChgLst>
  <pc:docChgLst>
    <pc:chgData name="Jennie Fennelle" userId="44f636ce-b872-4e7d-9aa2-414e92c366f0" providerId="ADAL" clId="{9762C39B-1B70-FD44-97EC-8BD0328664F8}"/>
    <pc:docChg chg="addSld delSld modSld">
      <pc:chgData name="Jennie Fennelle" userId="44f636ce-b872-4e7d-9aa2-414e92c366f0" providerId="ADAL" clId="{9762C39B-1B70-FD44-97EC-8BD0328664F8}" dt="2021-07-19T05:39:25.083" v="26" actId="2696"/>
      <pc:docMkLst>
        <pc:docMk/>
      </pc:docMkLst>
      <pc:sldChg chg="del">
        <pc:chgData name="Jennie Fennelle" userId="44f636ce-b872-4e7d-9aa2-414e92c366f0" providerId="ADAL" clId="{9762C39B-1B70-FD44-97EC-8BD0328664F8}" dt="2021-07-19T05:39:25.083" v="26" actId="2696"/>
        <pc:sldMkLst>
          <pc:docMk/>
          <pc:sldMk cId="2846136732" sldId="256"/>
        </pc:sldMkLst>
      </pc:sldChg>
      <pc:sldChg chg="modSp add mod">
        <pc:chgData name="Jennie Fennelle" userId="44f636ce-b872-4e7d-9aa2-414e92c366f0" providerId="ADAL" clId="{9762C39B-1B70-FD44-97EC-8BD0328664F8}" dt="2021-07-19T05:39:18.743" v="25" actId="20577"/>
        <pc:sldMkLst>
          <pc:docMk/>
          <pc:sldMk cId="390914792" sldId="291"/>
        </pc:sldMkLst>
        <pc:spChg chg="mod">
          <ac:chgData name="Jennie Fennelle" userId="44f636ce-b872-4e7d-9aa2-414e92c366f0" providerId="ADAL" clId="{9762C39B-1B70-FD44-97EC-8BD0328664F8}" dt="2021-07-19T05:39:18.743" v="25" actId="20577"/>
          <ac:spMkLst>
            <pc:docMk/>
            <pc:sldMk cId="390914792" sldId="291"/>
            <ac:spMk id="2" creationId="{C968907E-2764-CD41-8329-EE55085A78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5B54-8BE3-2E4B-B4CB-DC97B2D740AA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54965-0D58-2348-9A6F-B3E20D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7571-E87A-5642-8000-463B5F5039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006F-C0AF-4939-BF29-CDBEB7134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DA7A9-CA4B-44CF-8A22-0112CD403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08C15-54A8-4A2E-AC1C-7CAF667F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1ED7-2BCA-44D9-B4A9-91F01A82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723E-3B61-48CB-A5EF-5AB20E0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643-D280-4B5A-ACE9-10284636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FDE35-2349-4EE0-882C-AA67C0BFD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CCDA5-F1A8-436E-B38C-3AD7A8C9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119A2-1918-4CEA-ABF9-AED05AB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16D2E-7337-4A2A-B942-BD14F25C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FEC90-EA0F-46D4-A031-F660D297C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5B508-AEF2-4397-B97D-8BA44F2D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EBB18-2C5F-4A32-9CE3-D5C52914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9C0FB-CB1A-4D9C-9BDF-4BC35344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4FB2C-E3F2-41F4-A68E-543D0CCF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DD1B-15F4-4A6D-9001-2D9297D5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0F32-C959-45E0-B210-8DEEA286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093F-90BB-42EA-94C0-AAB530D4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E68C-80DF-44CB-9923-C13323A8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7FF4-194B-4203-B6DA-1F2F0D39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644A-F84F-4F4C-8DCC-65B3DA2B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30C6E-043F-42D1-A188-1D1998953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40ECA-9813-44F4-99AF-EE3149A1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03DF-CD8D-40D3-926D-D76219F2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FACC8-330F-48BF-87DC-B814333D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B8A0-1ED4-4AE5-B068-C26EBC49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4B58-57C5-4396-9D37-6F5CB1685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12FAB-D4D9-41ED-A6CA-EB1B23F8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5F1F7-613D-4588-BEEE-A47248B0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CC68-E840-4746-9413-B7B3921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7415C-3BE0-4FF2-88FA-395C15AE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E780-B560-4FEC-91D9-0B6BB051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91B9-799B-4EFB-AD98-F16B38289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B0949-6811-464E-87F4-0D298831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0DE47-E1C4-435E-B90F-63238E793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D47A6-29FB-4A8F-91D0-B5FB9DA4F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4CA69-B5A9-410D-B343-4061E7E1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9EAA6-FB70-4823-986A-01B080FB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F449E-E2C8-41F5-8BA4-820900EB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142A-78C5-4479-84F0-EC9FAAE7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CDB62-D204-4791-BE2D-E9ED15B0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4FEF4-D4F6-49EE-B85C-44B8C7F1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7BE38-D875-4A9B-B66C-63AA3239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677C-C476-409A-A897-CB724B5B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4C096-A0FE-41CA-9A3E-A7AB599E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3BB68-EA29-4F65-90B8-4D2A496F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52CC-E85D-41D0-8DB3-960ECB9E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70F5-1F14-4E3D-A100-9D634DFE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4287D-97C2-46D7-BCF9-44E9744E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CBDE6-6EE5-4DF5-831E-603F8A78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E1A34-9E74-4E9B-A81A-17B6A299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50D20-EEF5-455E-923F-A69B197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BFEF-6C83-4C04-BD51-35AAB718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97919-F097-4221-876A-AE8D3FE00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2FDAF-9E04-4B4F-8043-56B8D178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7A8FF-205F-42D7-B981-2F8DDFD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A7434-BA49-465B-AC82-5ED08E6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11416-5474-451B-A592-6FF5274A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86205-B73E-456D-A3EB-3FF15562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501CB-E8E0-4DE8-A9B4-ECE13ACD5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E2F9-5BF1-441A-9952-7789EEEA9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2D85-FEF7-4B35-B555-5AF667CE2D00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1A6D-B8AE-4557-B8A8-7602094C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8798-DDB4-43C0-9E1C-12D805AEE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F573-0F73-4209-92A3-4132C4BB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2B42B-1A7A-574A-9302-68A583E00075}"/>
              </a:ext>
            </a:extLst>
          </p:cNvPr>
          <p:cNvSpPr/>
          <p:nvPr/>
        </p:nvSpPr>
        <p:spPr>
          <a:xfrm>
            <a:off x="0" y="29994"/>
            <a:ext cx="12192000" cy="6857997"/>
          </a:xfrm>
          <a:prstGeom prst="rect">
            <a:avLst/>
          </a:prstGeom>
          <a:solidFill>
            <a:srgbClr val="42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EAE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4E9F6-8248-1E4F-8A03-ED0A674E2B2A}"/>
              </a:ext>
            </a:extLst>
          </p:cNvPr>
          <p:cNvSpPr/>
          <p:nvPr/>
        </p:nvSpPr>
        <p:spPr>
          <a:xfrm>
            <a:off x="-237067" y="29993"/>
            <a:ext cx="12666133" cy="5787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srgbClr val="00404A">
                <a:alpha val="14902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907E-2764-CD41-8329-EE55085A78A8}"/>
              </a:ext>
            </a:extLst>
          </p:cNvPr>
          <p:cNvSpPr txBox="1">
            <a:spLocks/>
          </p:cNvSpPr>
          <p:nvPr/>
        </p:nvSpPr>
        <p:spPr>
          <a:xfrm>
            <a:off x="1828799" y="2946675"/>
            <a:ext cx="8534400" cy="1464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Add an Arduino and Breadboard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6B02A16-7CF1-0341-B8DC-1F6341AF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84" y="1301804"/>
            <a:ext cx="3405233" cy="78244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952C7CC-F78D-814F-A7B7-1F1F5E409FA8}"/>
              </a:ext>
            </a:extLst>
          </p:cNvPr>
          <p:cNvSpPr txBox="1">
            <a:spLocks/>
          </p:cNvSpPr>
          <p:nvPr/>
        </p:nvSpPr>
        <p:spPr>
          <a:xfrm>
            <a:off x="1467756" y="6089120"/>
            <a:ext cx="9256485" cy="406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rtifakt Element" panose="020B0503050000020004" pitchFamily="34" charset="77"/>
                <a:ea typeface="Artifakt Element" panose="020B0503050000020004" pitchFamily="34" charset="77"/>
              </a:rPr>
              <a:t>Program an LED Light Show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85BB2-1D49-9E4C-82FB-B46B3ECCECEA}"/>
              </a:ext>
            </a:extLst>
          </p:cNvPr>
          <p:cNvSpPr txBox="1"/>
          <p:nvPr/>
        </p:nvSpPr>
        <p:spPr>
          <a:xfrm>
            <a:off x="7057017" y="85057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2B596-A6D1-4C06-8A69-F99F52E7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AC4E956-4380-4A2D-A2E9-2077307ADDAD}"/>
              </a:ext>
            </a:extLst>
          </p:cNvPr>
          <p:cNvSpPr/>
          <p:nvPr/>
        </p:nvSpPr>
        <p:spPr>
          <a:xfrm rot="8039408">
            <a:off x="4520483" y="1747143"/>
            <a:ext cx="104372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E700D-69F4-45E8-AB23-E94080C91331}"/>
              </a:ext>
            </a:extLst>
          </p:cNvPr>
          <p:cNvSpPr txBox="1"/>
          <p:nvPr/>
        </p:nvSpPr>
        <p:spPr>
          <a:xfrm>
            <a:off x="3313217" y="884712"/>
            <a:ext cx="5450773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wires to connect the Arduino’s 5V and GND pins to the breadboard’s power (+) and ground (-) buses. Color-code the wires: red for positive, black for negative. </a:t>
            </a:r>
          </a:p>
        </p:txBody>
      </p:sp>
    </p:spTree>
    <p:extLst>
      <p:ext uri="{BB962C8B-B14F-4D97-AF65-F5344CB8AC3E}">
        <p14:creationId xmlns:p14="http://schemas.microsoft.com/office/powerpoint/2010/main" val="151147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17F83-A484-4017-A146-DC8B17C9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0C252B8-3984-44E6-8E7D-0C5E690AEB5E}"/>
              </a:ext>
            </a:extLst>
          </p:cNvPr>
          <p:cNvSpPr/>
          <p:nvPr/>
        </p:nvSpPr>
        <p:spPr>
          <a:xfrm rot="8039408">
            <a:off x="6349284" y="4985148"/>
            <a:ext cx="104372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04DD5-CA5F-465A-9551-98EDA236AD4C}"/>
              </a:ext>
            </a:extLst>
          </p:cNvPr>
          <p:cNvSpPr txBox="1"/>
          <p:nvPr/>
        </p:nvSpPr>
        <p:spPr>
          <a:xfrm>
            <a:off x="6852062" y="3873335"/>
            <a:ext cx="344780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two more wires to connect the buses on opposite sides of the breadboard. This is good practice whenever you use a breadboard.</a:t>
            </a:r>
          </a:p>
        </p:txBody>
      </p:sp>
    </p:spTree>
    <p:extLst>
      <p:ext uri="{BB962C8B-B14F-4D97-AF65-F5344CB8AC3E}">
        <p14:creationId xmlns:p14="http://schemas.microsoft.com/office/powerpoint/2010/main" val="271218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58AFB-9A5F-4918-A58A-03D4BD2F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CE9E87B-A0EF-479C-B7C7-76AFF89F69CE}"/>
              </a:ext>
            </a:extLst>
          </p:cNvPr>
          <p:cNvSpPr/>
          <p:nvPr/>
        </p:nvSpPr>
        <p:spPr>
          <a:xfrm rot="13989466">
            <a:off x="4690522" y="3041848"/>
            <a:ext cx="1281885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4F0F04-DB71-425A-847D-ADA6EF10A601}"/>
              </a:ext>
            </a:extLst>
          </p:cNvPr>
          <p:cNvSpPr/>
          <p:nvPr/>
        </p:nvSpPr>
        <p:spPr>
          <a:xfrm rot="3127298">
            <a:off x="5908113" y="4831692"/>
            <a:ext cx="1556117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B7A51-206C-4DAE-959A-099D4341438C}"/>
              </a:ext>
            </a:extLst>
          </p:cNvPr>
          <p:cNvSpPr txBox="1"/>
          <p:nvPr/>
        </p:nvSpPr>
        <p:spPr>
          <a:xfrm>
            <a:off x="4065319" y="3730833"/>
            <a:ext cx="4734296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Important: don’t do this!</a:t>
            </a:r>
          </a:p>
          <a:p>
            <a:pPr algn="ctr"/>
            <a:r>
              <a:rPr lang="en-US" dirty="0"/>
              <a:t>Make sure you color-code your wires and click to route the wires so you can easily tell them apart.</a:t>
            </a:r>
          </a:p>
        </p:txBody>
      </p:sp>
    </p:spTree>
    <p:extLst>
      <p:ext uri="{BB962C8B-B14F-4D97-AF65-F5344CB8AC3E}">
        <p14:creationId xmlns:p14="http://schemas.microsoft.com/office/powerpoint/2010/main" val="5145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4B6103-27B9-45C4-9934-F38E533D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3BF032E-24A4-4786-8F87-5819C245325F}"/>
              </a:ext>
            </a:extLst>
          </p:cNvPr>
          <p:cNvSpPr/>
          <p:nvPr/>
        </p:nvSpPr>
        <p:spPr>
          <a:xfrm rot="13857272">
            <a:off x="115717" y="1017797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D0255-3D21-4010-8DC2-1F3AB6C985BC}"/>
              </a:ext>
            </a:extLst>
          </p:cNvPr>
          <p:cNvSpPr txBox="1"/>
          <p:nvPr/>
        </p:nvSpPr>
        <p:spPr>
          <a:xfrm>
            <a:off x="977737" y="1644731"/>
            <a:ext cx="254131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</a:t>
            </a:r>
            <a:r>
              <a:rPr lang="en-US" dirty="0" err="1"/>
              <a:t>Tinkercad</a:t>
            </a:r>
            <a:r>
              <a:rPr lang="en-US" dirty="0"/>
              <a:t> logo to go back to the main </a:t>
            </a:r>
            <a:r>
              <a:rPr lang="en-US" dirty="0" err="1"/>
              <a:t>Tinkercad</a:t>
            </a:r>
            <a:r>
              <a:rPr lang="en-US" dirty="0"/>
              <a:t> page. From there, start a new circuit.</a:t>
            </a:r>
          </a:p>
        </p:txBody>
      </p:sp>
    </p:spTree>
    <p:extLst>
      <p:ext uri="{BB962C8B-B14F-4D97-AF65-F5344CB8AC3E}">
        <p14:creationId xmlns:p14="http://schemas.microsoft.com/office/powerpoint/2010/main" val="26232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1748D-EA92-4B77-8239-E6E2D185D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324DF24-4E19-4508-B4B9-A5F399DD996F}"/>
              </a:ext>
            </a:extLst>
          </p:cNvPr>
          <p:cNvSpPr/>
          <p:nvPr/>
        </p:nvSpPr>
        <p:spPr>
          <a:xfrm rot="13857272">
            <a:off x="1148872" y="895086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4C5A6-5D38-495B-A593-C48D33712BA7}"/>
              </a:ext>
            </a:extLst>
          </p:cNvPr>
          <p:cNvSpPr txBox="1"/>
          <p:nvPr/>
        </p:nvSpPr>
        <p:spPr>
          <a:xfrm>
            <a:off x="1983182" y="1498269"/>
            <a:ext cx="305591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Give your new circuit a name.</a:t>
            </a:r>
          </a:p>
        </p:txBody>
      </p:sp>
    </p:spTree>
    <p:extLst>
      <p:ext uri="{BB962C8B-B14F-4D97-AF65-F5344CB8AC3E}">
        <p14:creationId xmlns:p14="http://schemas.microsoft.com/office/powerpoint/2010/main" val="120835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2227E-1C1A-40F4-BE74-9B9D7964E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7271F5F-67E2-4BEB-89FF-DC55CC4B749B}"/>
              </a:ext>
            </a:extLst>
          </p:cNvPr>
          <p:cNvSpPr/>
          <p:nvPr/>
        </p:nvSpPr>
        <p:spPr>
          <a:xfrm rot="552827">
            <a:off x="9425883" y="3246933"/>
            <a:ext cx="169224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6339A-7F68-43B7-8CA4-D45E18018949}"/>
              </a:ext>
            </a:extLst>
          </p:cNvPr>
          <p:cNvSpPr txBox="1"/>
          <p:nvPr/>
        </p:nvSpPr>
        <p:spPr>
          <a:xfrm>
            <a:off x="6582888" y="2919350"/>
            <a:ext cx="2996539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Scroll down in the components list to find an Arduino and a breadboard.</a:t>
            </a:r>
          </a:p>
        </p:txBody>
      </p:sp>
    </p:spTree>
    <p:extLst>
      <p:ext uri="{BB962C8B-B14F-4D97-AF65-F5344CB8AC3E}">
        <p14:creationId xmlns:p14="http://schemas.microsoft.com/office/powerpoint/2010/main" val="147235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7C057-1B4F-4651-A306-577C329F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B6F22-5519-4FBC-A83C-7258CC3EE7F0}"/>
              </a:ext>
            </a:extLst>
          </p:cNvPr>
          <p:cNvSpPr txBox="1"/>
          <p:nvPr/>
        </p:nvSpPr>
        <p:spPr>
          <a:xfrm>
            <a:off x="2901539" y="1339932"/>
            <a:ext cx="4758046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them both to your circuit. A breadboard makes it easier to connect things to the Arduino and build more complex circuits.</a:t>
            </a:r>
          </a:p>
        </p:txBody>
      </p:sp>
    </p:spTree>
    <p:extLst>
      <p:ext uri="{BB962C8B-B14F-4D97-AF65-F5344CB8AC3E}">
        <p14:creationId xmlns:p14="http://schemas.microsoft.com/office/powerpoint/2010/main" val="163960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D32A1-5053-483F-AA9E-28B1F5FAA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E700D-69F4-45E8-AB23-E94080C91331}"/>
              </a:ext>
            </a:extLst>
          </p:cNvPr>
          <p:cNvSpPr txBox="1"/>
          <p:nvPr/>
        </p:nvSpPr>
        <p:spPr>
          <a:xfrm>
            <a:off x="2426525" y="702624"/>
            <a:ext cx="567244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Recommended: rotate them both 90 degrees so the writing is upright. (Technically this is a personal choice, your circuit will still work fine if you leave them horizontal.)</a:t>
            </a:r>
          </a:p>
        </p:txBody>
      </p:sp>
    </p:spTree>
    <p:extLst>
      <p:ext uri="{BB962C8B-B14F-4D97-AF65-F5344CB8AC3E}">
        <p14:creationId xmlns:p14="http://schemas.microsoft.com/office/powerpoint/2010/main" val="9831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43FFF-440D-4C97-8DE3-1BD16086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C6B9F6C-BAB7-41DE-A697-80A1C04290BC}"/>
              </a:ext>
            </a:extLst>
          </p:cNvPr>
          <p:cNvSpPr/>
          <p:nvPr/>
        </p:nvSpPr>
        <p:spPr>
          <a:xfrm rot="10800000">
            <a:off x="6927216" y="2978218"/>
            <a:ext cx="104372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2D40D-E496-499D-9CE5-22AAAF779EC9}"/>
              </a:ext>
            </a:extLst>
          </p:cNvPr>
          <p:cNvSpPr txBox="1"/>
          <p:nvPr/>
        </p:nvSpPr>
        <p:spPr>
          <a:xfrm>
            <a:off x="7841672" y="2262249"/>
            <a:ext cx="2743201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Holes on a breadboard are identified using letters for the columns and numbers for the rows. For example, the red square here is highlighting hole C10.</a:t>
            </a:r>
          </a:p>
        </p:txBody>
      </p:sp>
    </p:spTree>
    <p:extLst>
      <p:ext uri="{BB962C8B-B14F-4D97-AF65-F5344CB8AC3E}">
        <p14:creationId xmlns:p14="http://schemas.microsoft.com/office/powerpoint/2010/main" val="250812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C896D8-38BC-4854-B98F-4D487DC4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C6B9F6C-BAB7-41DE-A697-80A1C04290BC}"/>
              </a:ext>
            </a:extLst>
          </p:cNvPr>
          <p:cNvSpPr/>
          <p:nvPr/>
        </p:nvSpPr>
        <p:spPr>
          <a:xfrm rot="8039408">
            <a:off x="7006385" y="2530914"/>
            <a:ext cx="104372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2D40D-E496-499D-9CE5-22AAAF779EC9}"/>
              </a:ext>
            </a:extLst>
          </p:cNvPr>
          <p:cNvSpPr txBox="1"/>
          <p:nvPr/>
        </p:nvSpPr>
        <p:spPr>
          <a:xfrm>
            <a:off x="6812478" y="1090550"/>
            <a:ext cx="3447804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hover your mouse over a hole in the breadboard, </a:t>
            </a:r>
            <a:r>
              <a:rPr lang="en-US" dirty="0" err="1"/>
              <a:t>Tinkercad</a:t>
            </a:r>
            <a:r>
              <a:rPr lang="en-US" dirty="0"/>
              <a:t> will highlight which other holes it’s connected to. Most of the holes are connected in sets of 5.</a:t>
            </a:r>
          </a:p>
        </p:txBody>
      </p:sp>
    </p:spTree>
    <p:extLst>
      <p:ext uri="{BB962C8B-B14F-4D97-AF65-F5344CB8AC3E}">
        <p14:creationId xmlns:p14="http://schemas.microsoft.com/office/powerpoint/2010/main" val="411867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C40B6C-C773-4527-B0F8-B6E55AC1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12A3FAB-0CE9-45D3-9D0A-B0F7C82ED850}"/>
              </a:ext>
            </a:extLst>
          </p:cNvPr>
          <p:cNvSpPr/>
          <p:nvPr/>
        </p:nvSpPr>
        <p:spPr>
          <a:xfrm rot="10341908">
            <a:off x="6103860" y="2637793"/>
            <a:ext cx="104372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4B2F1-B904-492B-97F4-A9B67A4A3139}"/>
              </a:ext>
            </a:extLst>
          </p:cNvPr>
          <p:cNvSpPr txBox="1"/>
          <p:nvPr/>
        </p:nvSpPr>
        <p:spPr>
          <a:xfrm>
            <a:off x="7046026" y="2507673"/>
            <a:ext cx="344780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buses, also called rails, run the entire length of the breadboard.</a:t>
            </a:r>
          </a:p>
        </p:txBody>
      </p:sp>
    </p:spTree>
    <p:extLst>
      <p:ext uri="{BB962C8B-B14F-4D97-AF65-F5344CB8AC3E}">
        <p14:creationId xmlns:p14="http://schemas.microsoft.com/office/powerpoint/2010/main" val="273993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9B92454B73847AA0367335585965E" ma:contentTypeVersion="12" ma:contentTypeDescription="Create a new document." ma:contentTypeScope="" ma:versionID="e03bd757301da460c704f3115d541a61">
  <xsd:schema xmlns:xsd="http://www.w3.org/2001/XMLSchema" xmlns:xs="http://www.w3.org/2001/XMLSchema" xmlns:p="http://schemas.microsoft.com/office/2006/metadata/properties" xmlns:ns2="7e0397fa-c04e-494e-b1f1-774ad14ae133" xmlns:ns3="8413540a-1bb6-4053-94a1-f89835fea1c0" targetNamespace="http://schemas.microsoft.com/office/2006/metadata/properties" ma:root="true" ma:fieldsID="8a43826bbb8ef7d01dc3ce4144ed7f57" ns2:_="" ns3:_="">
    <xsd:import namespace="7e0397fa-c04e-494e-b1f1-774ad14ae133"/>
    <xsd:import namespace="8413540a-1bb6-4053-94a1-f89835fea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397fa-c04e-494e-b1f1-774ad14ae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3540a-1bb6-4053-94a1-f89835fea1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1C7B6-6B15-402C-8F3C-D04B2E9ACF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24382-0114-4770-8340-2BCD416BDEA4}">
  <ds:schemaRefs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e0397fa-c04e-494e-b1f1-774ad14ae133"/>
    <ds:schemaRef ds:uri="http://schemas.microsoft.com/office/infopath/2007/PartnerControls"/>
    <ds:schemaRef ds:uri="8413540a-1bb6-4053-94a1-f89835fea1c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FEC7D9-7A87-4FF4-A9FA-4650D5197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397fa-c04e-494e-b1f1-774ad14ae133"/>
    <ds:schemaRef ds:uri="8413540a-1bb6-4053-94a1-f89835fea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270</Words>
  <Application>Microsoft Macintosh PowerPoint</Application>
  <PresentationFormat>Widescreen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Artifakt Element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– Build a Basic LED Circuit</dc:title>
  <dc:creator>Ben</dc:creator>
  <cp:lastModifiedBy>Jennie Fennelle</cp:lastModifiedBy>
  <cp:revision>5</cp:revision>
  <dcterms:created xsi:type="dcterms:W3CDTF">2021-05-11T17:03:55Z</dcterms:created>
  <dcterms:modified xsi:type="dcterms:W3CDTF">2021-07-21T16:21:44Z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0x010100B4B9B92454B73847AA0367335585965E</vt:lpwstr>
  </property>
</Properties>
</file>