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91"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27"/>
  </p:normalViewPr>
  <p:slideViewPr>
    <p:cSldViewPr snapToGrid="0">
      <p:cViewPr varScale="1">
        <p:scale>
          <a:sx n="119" d="100"/>
          <a:sy n="119" d="100"/>
        </p:scale>
        <p:origin x="73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e Fennelle" userId="44f636ce-b872-4e7d-9aa2-414e92c366f0" providerId="ADAL" clId="{C1304820-3A71-F840-BC84-560538C7AC97}"/>
    <pc:docChg chg="addSld delSld modSld">
      <pc:chgData name="Jennie Fennelle" userId="44f636ce-b872-4e7d-9aa2-414e92c366f0" providerId="ADAL" clId="{C1304820-3A71-F840-BC84-560538C7AC97}" dt="2021-07-19T05:41:08.318" v="24" actId="20577"/>
      <pc:docMkLst>
        <pc:docMk/>
      </pc:docMkLst>
      <pc:sldChg chg="del">
        <pc:chgData name="Jennie Fennelle" userId="44f636ce-b872-4e7d-9aa2-414e92c366f0" providerId="ADAL" clId="{C1304820-3A71-F840-BC84-560538C7AC97}" dt="2021-07-19T05:40:15.161" v="13" actId="2696"/>
        <pc:sldMkLst>
          <pc:docMk/>
          <pc:sldMk cId="2846136732" sldId="256"/>
        </pc:sldMkLst>
      </pc:sldChg>
      <pc:sldChg chg="modSp mod">
        <pc:chgData name="Jennie Fennelle" userId="44f636ce-b872-4e7d-9aa2-414e92c366f0" providerId="ADAL" clId="{C1304820-3A71-F840-BC84-560538C7AC97}" dt="2021-07-19T05:40:19.583" v="14" actId="20577"/>
        <pc:sldMkLst>
          <pc:docMk/>
          <pc:sldMk cId="901052975" sldId="257"/>
        </pc:sldMkLst>
        <pc:spChg chg="mod">
          <ac:chgData name="Jennie Fennelle" userId="44f636ce-b872-4e7d-9aa2-414e92c366f0" providerId="ADAL" clId="{C1304820-3A71-F840-BC84-560538C7AC97}" dt="2021-07-19T05:40:19.583" v="14" actId="20577"/>
          <ac:spMkLst>
            <pc:docMk/>
            <pc:sldMk cId="901052975" sldId="257"/>
            <ac:spMk id="7" creationId="{350C975D-1EB9-4F3C-BC46-616BE6EA78C5}"/>
          </ac:spMkLst>
        </pc:spChg>
      </pc:sldChg>
      <pc:sldChg chg="modSp mod">
        <pc:chgData name="Jennie Fennelle" userId="44f636ce-b872-4e7d-9aa2-414e92c366f0" providerId="ADAL" clId="{C1304820-3A71-F840-BC84-560538C7AC97}" dt="2021-07-19T05:40:32.477" v="21" actId="20577"/>
        <pc:sldMkLst>
          <pc:docMk/>
          <pc:sldMk cId="2200975925" sldId="258"/>
        </pc:sldMkLst>
        <pc:spChg chg="mod">
          <ac:chgData name="Jennie Fennelle" userId="44f636ce-b872-4e7d-9aa2-414e92c366f0" providerId="ADAL" clId="{C1304820-3A71-F840-BC84-560538C7AC97}" dt="2021-07-19T05:40:32.477" v="21" actId="20577"/>
          <ac:spMkLst>
            <pc:docMk/>
            <pc:sldMk cId="2200975925" sldId="258"/>
            <ac:spMk id="7" creationId="{4DE55B4D-04EC-41FA-AED6-B0FFA15C1429}"/>
          </ac:spMkLst>
        </pc:spChg>
      </pc:sldChg>
      <pc:sldChg chg="modSp mod">
        <pc:chgData name="Jennie Fennelle" userId="44f636ce-b872-4e7d-9aa2-414e92c366f0" providerId="ADAL" clId="{C1304820-3A71-F840-BC84-560538C7AC97}" dt="2021-07-19T05:41:08.318" v="24" actId="20577"/>
        <pc:sldMkLst>
          <pc:docMk/>
          <pc:sldMk cId="1594563659" sldId="269"/>
        </pc:sldMkLst>
        <pc:spChg chg="mod">
          <ac:chgData name="Jennie Fennelle" userId="44f636ce-b872-4e7d-9aa2-414e92c366f0" providerId="ADAL" clId="{C1304820-3A71-F840-BC84-560538C7AC97}" dt="2021-07-19T05:41:08.318" v="24" actId="20577"/>
          <ac:spMkLst>
            <pc:docMk/>
            <pc:sldMk cId="1594563659" sldId="269"/>
            <ac:spMk id="6" creationId="{BC3BED2A-153A-4D1F-AD8D-F94782739497}"/>
          </ac:spMkLst>
        </pc:spChg>
      </pc:sldChg>
      <pc:sldChg chg="modSp add mod">
        <pc:chgData name="Jennie Fennelle" userId="44f636ce-b872-4e7d-9aa2-414e92c366f0" providerId="ADAL" clId="{C1304820-3A71-F840-BC84-560538C7AC97}" dt="2021-07-19T05:40:13.080" v="12" actId="20577"/>
        <pc:sldMkLst>
          <pc:docMk/>
          <pc:sldMk cId="390914792" sldId="291"/>
        </pc:sldMkLst>
        <pc:spChg chg="mod">
          <ac:chgData name="Jennie Fennelle" userId="44f636ce-b872-4e7d-9aa2-414e92c366f0" providerId="ADAL" clId="{C1304820-3A71-F840-BC84-560538C7AC97}" dt="2021-07-19T05:40:13.080" v="12" actId="20577"/>
          <ac:spMkLst>
            <pc:docMk/>
            <pc:sldMk cId="390914792" sldId="291"/>
            <ac:spMk id="2" creationId="{C968907E-2764-CD41-8329-EE55085A78A8}"/>
          </ac:spMkLst>
        </pc:spChg>
      </pc:sldChg>
    </pc:docChg>
  </pc:docChgLst>
  <pc:docChgLst>
    <pc:chgData name="Jennie Fennelle" userId="44f636ce-b872-4e7d-9aa2-414e92c366f0" providerId="ADAL" clId="{FBF02BCA-88D5-DD4C-8E1D-0B8CB483E4EE}"/>
    <pc:docChg chg="modSld">
      <pc:chgData name="Jennie Fennelle" userId="44f636ce-b872-4e7d-9aa2-414e92c366f0" providerId="ADAL" clId="{FBF02BCA-88D5-DD4C-8E1D-0B8CB483E4EE}" dt="2021-07-21T16:22:00.392" v="1" actId="20577"/>
      <pc:docMkLst>
        <pc:docMk/>
      </pc:docMkLst>
      <pc:sldChg chg="modSp mod">
        <pc:chgData name="Jennie Fennelle" userId="44f636ce-b872-4e7d-9aa2-414e92c366f0" providerId="ADAL" clId="{FBF02BCA-88D5-DD4C-8E1D-0B8CB483E4EE}" dt="2021-07-21T16:22:00.392" v="1" actId="20577"/>
        <pc:sldMkLst>
          <pc:docMk/>
          <pc:sldMk cId="390914792" sldId="291"/>
        </pc:sldMkLst>
        <pc:spChg chg="mod">
          <ac:chgData name="Jennie Fennelle" userId="44f636ce-b872-4e7d-9aa2-414e92c366f0" providerId="ADAL" clId="{FBF02BCA-88D5-DD4C-8E1D-0B8CB483E4EE}" dt="2021-07-21T16:22:00.392" v="1" actId="20577"/>
          <ac:spMkLst>
            <pc:docMk/>
            <pc:sldMk cId="390914792" sldId="291"/>
            <ac:spMk id="6" creationId="{B952C7CC-F78D-814F-A7B7-1F1F5E409FA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294F64-45F7-CB4D-A98D-7399CA9F5D5E}" type="datetimeFigureOut">
              <a:rPr lang="en-US" smtClean="0"/>
              <a:t>7/21/21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C03EE8-D2F1-054B-B8F0-3F365FF45C01}" type="slidenum">
              <a:rPr lang="en-US" smtClean="0"/>
              <a:t>‹#›</a:t>
            </a:fld>
            <a:endParaRPr lang="en-US"/>
          </a:p>
        </p:txBody>
      </p:sp>
    </p:spTree>
    <p:extLst>
      <p:ext uri="{BB962C8B-B14F-4D97-AF65-F5344CB8AC3E}">
        <p14:creationId xmlns:p14="http://schemas.microsoft.com/office/powerpoint/2010/main" val="1479780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DD7571-E87A-5642-8000-463B5F50396D}" type="slidenum">
              <a:rPr lang="en-US" smtClean="0"/>
              <a:pPr/>
              <a:t>1</a:t>
            </a:fld>
            <a:endParaRPr lang="en-US" dirty="0"/>
          </a:p>
        </p:txBody>
      </p:sp>
    </p:spTree>
    <p:extLst>
      <p:ext uri="{BB962C8B-B14F-4D97-AF65-F5344CB8AC3E}">
        <p14:creationId xmlns:p14="http://schemas.microsoft.com/office/powerpoint/2010/main" val="51404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E006F-C0AF-4939-BF29-CDBEB71347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C1DA7A9-CA4B-44CF-8A22-0112CD4035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CB08C15-54A8-4A2E-AC1C-7CAF667FFE40}"/>
              </a:ext>
            </a:extLst>
          </p:cNvPr>
          <p:cNvSpPr>
            <a:spLocks noGrp="1"/>
          </p:cNvSpPr>
          <p:nvPr>
            <p:ph type="dt" sz="half" idx="10"/>
          </p:nvPr>
        </p:nvSpPr>
        <p:spPr/>
        <p:txBody>
          <a:bodyPr/>
          <a:lstStyle/>
          <a:p>
            <a:fld id="{A4632D85-FEF7-4B35-B555-5AF667CE2D00}" type="datetimeFigureOut">
              <a:rPr lang="en-US" smtClean="0"/>
              <a:t>7/21/21</a:t>
            </a:fld>
            <a:endParaRPr lang="en-US"/>
          </a:p>
        </p:txBody>
      </p:sp>
      <p:sp>
        <p:nvSpPr>
          <p:cNvPr id="5" name="Footer Placeholder 4">
            <a:extLst>
              <a:ext uri="{FF2B5EF4-FFF2-40B4-BE49-F238E27FC236}">
                <a16:creationId xmlns:a16="http://schemas.microsoft.com/office/drawing/2014/main" id="{3FBE1ED7-2BCA-44D9-B4A9-91F01A824A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05723E-3B61-48CB-A5EF-5AB20E050879}"/>
              </a:ext>
            </a:extLst>
          </p:cNvPr>
          <p:cNvSpPr>
            <a:spLocks noGrp="1"/>
          </p:cNvSpPr>
          <p:nvPr>
            <p:ph type="sldNum" sz="quarter" idx="12"/>
          </p:nvPr>
        </p:nvSpPr>
        <p:spPr/>
        <p:txBody>
          <a:bodyPr/>
          <a:lstStyle/>
          <a:p>
            <a:fld id="{A9E5F573-0F73-4209-92A3-4132C4BB8EC3}" type="slidenum">
              <a:rPr lang="en-US" smtClean="0"/>
              <a:t>‹#›</a:t>
            </a:fld>
            <a:endParaRPr lang="en-US"/>
          </a:p>
        </p:txBody>
      </p:sp>
    </p:spTree>
    <p:extLst>
      <p:ext uri="{BB962C8B-B14F-4D97-AF65-F5344CB8AC3E}">
        <p14:creationId xmlns:p14="http://schemas.microsoft.com/office/powerpoint/2010/main" val="2524666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2C643-D280-4B5A-ACE9-102846360D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FFDE35-2349-4EE0-882C-AA67C0BFDA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FCCDA5-F1A8-436E-B38C-3AD7A8C9D09D}"/>
              </a:ext>
            </a:extLst>
          </p:cNvPr>
          <p:cNvSpPr>
            <a:spLocks noGrp="1"/>
          </p:cNvSpPr>
          <p:nvPr>
            <p:ph type="dt" sz="half" idx="10"/>
          </p:nvPr>
        </p:nvSpPr>
        <p:spPr/>
        <p:txBody>
          <a:bodyPr/>
          <a:lstStyle/>
          <a:p>
            <a:fld id="{A4632D85-FEF7-4B35-B555-5AF667CE2D00}" type="datetimeFigureOut">
              <a:rPr lang="en-US" smtClean="0"/>
              <a:t>7/21/21</a:t>
            </a:fld>
            <a:endParaRPr lang="en-US"/>
          </a:p>
        </p:txBody>
      </p:sp>
      <p:sp>
        <p:nvSpPr>
          <p:cNvPr id="5" name="Footer Placeholder 4">
            <a:extLst>
              <a:ext uri="{FF2B5EF4-FFF2-40B4-BE49-F238E27FC236}">
                <a16:creationId xmlns:a16="http://schemas.microsoft.com/office/drawing/2014/main" id="{8DC119A2-1918-4CEA-ABF9-AED05ABB56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D16D2E-7337-4A2A-B942-BD14F25C4372}"/>
              </a:ext>
            </a:extLst>
          </p:cNvPr>
          <p:cNvSpPr>
            <a:spLocks noGrp="1"/>
          </p:cNvSpPr>
          <p:nvPr>
            <p:ph type="sldNum" sz="quarter" idx="12"/>
          </p:nvPr>
        </p:nvSpPr>
        <p:spPr/>
        <p:txBody>
          <a:bodyPr/>
          <a:lstStyle/>
          <a:p>
            <a:fld id="{A9E5F573-0F73-4209-92A3-4132C4BB8EC3}" type="slidenum">
              <a:rPr lang="en-US" smtClean="0"/>
              <a:t>‹#›</a:t>
            </a:fld>
            <a:endParaRPr lang="en-US"/>
          </a:p>
        </p:txBody>
      </p:sp>
    </p:spTree>
    <p:extLst>
      <p:ext uri="{BB962C8B-B14F-4D97-AF65-F5344CB8AC3E}">
        <p14:creationId xmlns:p14="http://schemas.microsoft.com/office/powerpoint/2010/main" val="597738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EFEC90-EA0F-46D4-A031-F660D297CC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455B508-AEF2-4397-B97D-8BA44F2DF8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4EBB18-2C5F-4A32-9CE3-D5C5291475D8}"/>
              </a:ext>
            </a:extLst>
          </p:cNvPr>
          <p:cNvSpPr>
            <a:spLocks noGrp="1"/>
          </p:cNvSpPr>
          <p:nvPr>
            <p:ph type="dt" sz="half" idx="10"/>
          </p:nvPr>
        </p:nvSpPr>
        <p:spPr/>
        <p:txBody>
          <a:bodyPr/>
          <a:lstStyle/>
          <a:p>
            <a:fld id="{A4632D85-FEF7-4B35-B555-5AF667CE2D00}" type="datetimeFigureOut">
              <a:rPr lang="en-US" smtClean="0"/>
              <a:t>7/21/21</a:t>
            </a:fld>
            <a:endParaRPr lang="en-US"/>
          </a:p>
        </p:txBody>
      </p:sp>
      <p:sp>
        <p:nvSpPr>
          <p:cNvPr id="5" name="Footer Placeholder 4">
            <a:extLst>
              <a:ext uri="{FF2B5EF4-FFF2-40B4-BE49-F238E27FC236}">
                <a16:creationId xmlns:a16="http://schemas.microsoft.com/office/drawing/2014/main" id="{6CA9C0FB-CB1A-4D9C-9BDF-4BC35344B7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E4FB2C-E3F2-41F4-A68E-543D0CCFE7CD}"/>
              </a:ext>
            </a:extLst>
          </p:cNvPr>
          <p:cNvSpPr>
            <a:spLocks noGrp="1"/>
          </p:cNvSpPr>
          <p:nvPr>
            <p:ph type="sldNum" sz="quarter" idx="12"/>
          </p:nvPr>
        </p:nvSpPr>
        <p:spPr/>
        <p:txBody>
          <a:bodyPr/>
          <a:lstStyle/>
          <a:p>
            <a:fld id="{A9E5F573-0F73-4209-92A3-4132C4BB8EC3}" type="slidenum">
              <a:rPr lang="en-US" smtClean="0"/>
              <a:t>‹#›</a:t>
            </a:fld>
            <a:endParaRPr lang="en-US"/>
          </a:p>
        </p:txBody>
      </p:sp>
    </p:spTree>
    <p:extLst>
      <p:ext uri="{BB962C8B-B14F-4D97-AF65-F5344CB8AC3E}">
        <p14:creationId xmlns:p14="http://schemas.microsoft.com/office/powerpoint/2010/main" val="1249408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1DD1B-15F4-4A6D-9001-2D9297D5B9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100F32-C959-45E0-B210-8DEEA28617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73093F-90BB-42EA-94C0-AAB530D44CB2}"/>
              </a:ext>
            </a:extLst>
          </p:cNvPr>
          <p:cNvSpPr>
            <a:spLocks noGrp="1"/>
          </p:cNvSpPr>
          <p:nvPr>
            <p:ph type="dt" sz="half" idx="10"/>
          </p:nvPr>
        </p:nvSpPr>
        <p:spPr/>
        <p:txBody>
          <a:bodyPr/>
          <a:lstStyle/>
          <a:p>
            <a:fld id="{A4632D85-FEF7-4B35-B555-5AF667CE2D00}" type="datetimeFigureOut">
              <a:rPr lang="en-US" smtClean="0"/>
              <a:t>7/21/21</a:t>
            </a:fld>
            <a:endParaRPr lang="en-US"/>
          </a:p>
        </p:txBody>
      </p:sp>
      <p:sp>
        <p:nvSpPr>
          <p:cNvPr id="5" name="Footer Placeholder 4">
            <a:extLst>
              <a:ext uri="{FF2B5EF4-FFF2-40B4-BE49-F238E27FC236}">
                <a16:creationId xmlns:a16="http://schemas.microsoft.com/office/drawing/2014/main" id="{EBCAE68C-80DF-44CB-9923-C13323A80D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317FF4-194B-4203-B6DA-1F2F0D39CB9D}"/>
              </a:ext>
            </a:extLst>
          </p:cNvPr>
          <p:cNvSpPr>
            <a:spLocks noGrp="1"/>
          </p:cNvSpPr>
          <p:nvPr>
            <p:ph type="sldNum" sz="quarter" idx="12"/>
          </p:nvPr>
        </p:nvSpPr>
        <p:spPr/>
        <p:txBody>
          <a:bodyPr/>
          <a:lstStyle/>
          <a:p>
            <a:fld id="{A9E5F573-0F73-4209-92A3-4132C4BB8EC3}" type="slidenum">
              <a:rPr lang="en-US" smtClean="0"/>
              <a:t>‹#›</a:t>
            </a:fld>
            <a:endParaRPr lang="en-US"/>
          </a:p>
        </p:txBody>
      </p:sp>
    </p:spTree>
    <p:extLst>
      <p:ext uri="{BB962C8B-B14F-4D97-AF65-F5344CB8AC3E}">
        <p14:creationId xmlns:p14="http://schemas.microsoft.com/office/powerpoint/2010/main" val="2155815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6644A-F84F-4F4C-8DCC-65B3DA2BFE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030C6E-043F-42D1-A188-1D19989530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740ECA-9813-44F4-99AF-EE3149A11C80}"/>
              </a:ext>
            </a:extLst>
          </p:cNvPr>
          <p:cNvSpPr>
            <a:spLocks noGrp="1"/>
          </p:cNvSpPr>
          <p:nvPr>
            <p:ph type="dt" sz="half" idx="10"/>
          </p:nvPr>
        </p:nvSpPr>
        <p:spPr/>
        <p:txBody>
          <a:bodyPr/>
          <a:lstStyle/>
          <a:p>
            <a:fld id="{A4632D85-FEF7-4B35-B555-5AF667CE2D00}" type="datetimeFigureOut">
              <a:rPr lang="en-US" smtClean="0"/>
              <a:t>7/21/21</a:t>
            </a:fld>
            <a:endParaRPr lang="en-US"/>
          </a:p>
        </p:txBody>
      </p:sp>
      <p:sp>
        <p:nvSpPr>
          <p:cNvPr id="5" name="Footer Placeholder 4">
            <a:extLst>
              <a:ext uri="{FF2B5EF4-FFF2-40B4-BE49-F238E27FC236}">
                <a16:creationId xmlns:a16="http://schemas.microsoft.com/office/drawing/2014/main" id="{8DE803DF-CD8D-40D3-926D-D76219F262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AFACC8-330F-48BF-87DC-B814333DE64B}"/>
              </a:ext>
            </a:extLst>
          </p:cNvPr>
          <p:cNvSpPr>
            <a:spLocks noGrp="1"/>
          </p:cNvSpPr>
          <p:nvPr>
            <p:ph type="sldNum" sz="quarter" idx="12"/>
          </p:nvPr>
        </p:nvSpPr>
        <p:spPr/>
        <p:txBody>
          <a:bodyPr/>
          <a:lstStyle/>
          <a:p>
            <a:fld id="{A9E5F573-0F73-4209-92A3-4132C4BB8EC3}" type="slidenum">
              <a:rPr lang="en-US" smtClean="0"/>
              <a:t>‹#›</a:t>
            </a:fld>
            <a:endParaRPr lang="en-US"/>
          </a:p>
        </p:txBody>
      </p:sp>
    </p:spTree>
    <p:extLst>
      <p:ext uri="{BB962C8B-B14F-4D97-AF65-F5344CB8AC3E}">
        <p14:creationId xmlns:p14="http://schemas.microsoft.com/office/powerpoint/2010/main" val="1974057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2B8A0-1ED4-4AE5-B068-C26EBC492D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DD4B58-57C5-4396-9D37-6F5CB1685E6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B12FAB-D4D9-41ED-A6CA-EB1B23F814C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65F1F7-613D-4588-BEEE-A47248B09F3D}"/>
              </a:ext>
            </a:extLst>
          </p:cNvPr>
          <p:cNvSpPr>
            <a:spLocks noGrp="1"/>
          </p:cNvSpPr>
          <p:nvPr>
            <p:ph type="dt" sz="half" idx="10"/>
          </p:nvPr>
        </p:nvSpPr>
        <p:spPr/>
        <p:txBody>
          <a:bodyPr/>
          <a:lstStyle/>
          <a:p>
            <a:fld id="{A4632D85-FEF7-4B35-B555-5AF667CE2D00}" type="datetimeFigureOut">
              <a:rPr lang="en-US" smtClean="0"/>
              <a:t>7/21/21</a:t>
            </a:fld>
            <a:endParaRPr lang="en-US"/>
          </a:p>
        </p:txBody>
      </p:sp>
      <p:sp>
        <p:nvSpPr>
          <p:cNvPr id="6" name="Footer Placeholder 5">
            <a:extLst>
              <a:ext uri="{FF2B5EF4-FFF2-40B4-BE49-F238E27FC236}">
                <a16:creationId xmlns:a16="http://schemas.microsoft.com/office/drawing/2014/main" id="{6E01CC68-E840-4746-9413-B7B3921DFD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57415C-3BE0-4FF2-88FA-395C15AE38E7}"/>
              </a:ext>
            </a:extLst>
          </p:cNvPr>
          <p:cNvSpPr>
            <a:spLocks noGrp="1"/>
          </p:cNvSpPr>
          <p:nvPr>
            <p:ph type="sldNum" sz="quarter" idx="12"/>
          </p:nvPr>
        </p:nvSpPr>
        <p:spPr/>
        <p:txBody>
          <a:bodyPr/>
          <a:lstStyle/>
          <a:p>
            <a:fld id="{A9E5F573-0F73-4209-92A3-4132C4BB8EC3}" type="slidenum">
              <a:rPr lang="en-US" smtClean="0"/>
              <a:t>‹#›</a:t>
            </a:fld>
            <a:endParaRPr lang="en-US"/>
          </a:p>
        </p:txBody>
      </p:sp>
    </p:spTree>
    <p:extLst>
      <p:ext uri="{BB962C8B-B14F-4D97-AF65-F5344CB8AC3E}">
        <p14:creationId xmlns:p14="http://schemas.microsoft.com/office/powerpoint/2010/main" val="1860070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6E780-B560-4FEC-91D9-0B6BB0517F2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5AE91B9-799B-4EFB-AD98-F16B382897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68B0949-6811-464E-87F4-0D298831FA9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80DE47-E1C4-435E-B90F-63238E7938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4D47A6-29FB-4A8F-91D0-B5FB9DA4F2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14CA69-B5A9-410D-B343-4061E7E1CF93}"/>
              </a:ext>
            </a:extLst>
          </p:cNvPr>
          <p:cNvSpPr>
            <a:spLocks noGrp="1"/>
          </p:cNvSpPr>
          <p:nvPr>
            <p:ph type="dt" sz="half" idx="10"/>
          </p:nvPr>
        </p:nvSpPr>
        <p:spPr/>
        <p:txBody>
          <a:bodyPr/>
          <a:lstStyle/>
          <a:p>
            <a:fld id="{A4632D85-FEF7-4B35-B555-5AF667CE2D00}" type="datetimeFigureOut">
              <a:rPr lang="en-US" smtClean="0"/>
              <a:t>7/21/21</a:t>
            </a:fld>
            <a:endParaRPr lang="en-US"/>
          </a:p>
        </p:txBody>
      </p:sp>
      <p:sp>
        <p:nvSpPr>
          <p:cNvPr id="8" name="Footer Placeholder 7">
            <a:extLst>
              <a:ext uri="{FF2B5EF4-FFF2-40B4-BE49-F238E27FC236}">
                <a16:creationId xmlns:a16="http://schemas.microsoft.com/office/drawing/2014/main" id="{CC99EAA6-FB70-4823-986A-01B080FBE14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35F449E-E2C8-41F5-8BA4-820900EB1E3D}"/>
              </a:ext>
            </a:extLst>
          </p:cNvPr>
          <p:cNvSpPr>
            <a:spLocks noGrp="1"/>
          </p:cNvSpPr>
          <p:nvPr>
            <p:ph type="sldNum" sz="quarter" idx="12"/>
          </p:nvPr>
        </p:nvSpPr>
        <p:spPr/>
        <p:txBody>
          <a:bodyPr/>
          <a:lstStyle/>
          <a:p>
            <a:fld id="{A9E5F573-0F73-4209-92A3-4132C4BB8EC3}" type="slidenum">
              <a:rPr lang="en-US" smtClean="0"/>
              <a:t>‹#›</a:t>
            </a:fld>
            <a:endParaRPr lang="en-US"/>
          </a:p>
        </p:txBody>
      </p:sp>
    </p:spTree>
    <p:extLst>
      <p:ext uri="{BB962C8B-B14F-4D97-AF65-F5344CB8AC3E}">
        <p14:creationId xmlns:p14="http://schemas.microsoft.com/office/powerpoint/2010/main" val="2967119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D142A-78C5-4479-84F0-EC9FAAE78B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1CDB62-D204-4791-BE2D-E9ED15B0CE46}"/>
              </a:ext>
            </a:extLst>
          </p:cNvPr>
          <p:cNvSpPr>
            <a:spLocks noGrp="1"/>
          </p:cNvSpPr>
          <p:nvPr>
            <p:ph type="dt" sz="half" idx="10"/>
          </p:nvPr>
        </p:nvSpPr>
        <p:spPr/>
        <p:txBody>
          <a:bodyPr/>
          <a:lstStyle/>
          <a:p>
            <a:fld id="{A4632D85-FEF7-4B35-B555-5AF667CE2D00}" type="datetimeFigureOut">
              <a:rPr lang="en-US" smtClean="0"/>
              <a:t>7/21/21</a:t>
            </a:fld>
            <a:endParaRPr lang="en-US"/>
          </a:p>
        </p:txBody>
      </p:sp>
      <p:sp>
        <p:nvSpPr>
          <p:cNvPr id="4" name="Footer Placeholder 3">
            <a:extLst>
              <a:ext uri="{FF2B5EF4-FFF2-40B4-BE49-F238E27FC236}">
                <a16:creationId xmlns:a16="http://schemas.microsoft.com/office/drawing/2014/main" id="{6594FEF4-D4F6-49EE-B85C-44B8C7F1EFB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A77BE38-D875-4A9B-B66C-63AA32391AA4}"/>
              </a:ext>
            </a:extLst>
          </p:cNvPr>
          <p:cNvSpPr>
            <a:spLocks noGrp="1"/>
          </p:cNvSpPr>
          <p:nvPr>
            <p:ph type="sldNum" sz="quarter" idx="12"/>
          </p:nvPr>
        </p:nvSpPr>
        <p:spPr/>
        <p:txBody>
          <a:bodyPr/>
          <a:lstStyle/>
          <a:p>
            <a:fld id="{A9E5F573-0F73-4209-92A3-4132C4BB8EC3}" type="slidenum">
              <a:rPr lang="en-US" smtClean="0"/>
              <a:t>‹#›</a:t>
            </a:fld>
            <a:endParaRPr lang="en-US"/>
          </a:p>
        </p:txBody>
      </p:sp>
    </p:spTree>
    <p:extLst>
      <p:ext uri="{BB962C8B-B14F-4D97-AF65-F5344CB8AC3E}">
        <p14:creationId xmlns:p14="http://schemas.microsoft.com/office/powerpoint/2010/main" val="2910295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FE677C-C476-409A-A897-CB724B5B5DFB}"/>
              </a:ext>
            </a:extLst>
          </p:cNvPr>
          <p:cNvSpPr>
            <a:spLocks noGrp="1"/>
          </p:cNvSpPr>
          <p:nvPr>
            <p:ph type="dt" sz="half" idx="10"/>
          </p:nvPr>
        </p:nvSpPr>
        <p:spPr/>
        <p:txBody>
          <a:bodyPr/>
          <a:lstStyle/>
          <a:p>
            <a:fld id="{A4632D85-FEF7-4B35-B555-5AF667CE2D00}" type="datetimeFigureOut">
              <a:rPr lang="en-US" smtClean="0"/>
              <a:t>7/21/21</a:t>
            </a:fld>
            <a:endParaRPr lang="en-US"/>
          </a:p>
        </p:txBody>
      </p:sp>
      <p:sp>
        <p:nvSpPr>
          <p:cNvPr id="3" name="Footer Placeholder 2">
            <a:extLst>
              <a:ext uri="{FF2B5EF4-FFF2-40B4-BE49-F238E27FC236}">
                <a16:creationId xmlns:a16="http://schemas.microsoft.com/office/drawing/2014/main" id="{5094C096-A0FE-41CA-9A3E-A7AB599E4E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1A3BB68-EA29-4F65-90B8-4D2A496F917F}"/>
              </a:ext>
            </a:extLst>
          </p:cNvPr>
          <p:cNvSpPr>
            <a:spLocks noGrp="1"/>
          </p:cNvSpPr>
          <p:nvPr>
            <p:ph type="sldNum" sz="quarter" idx="12"/>
          </p:nvPr>
        </p:nvSpPr>
        <p:spPr/>
        <p:txBody>
          <a:bodyPr/>
          <a:lstStyle/>
          <a:p>
            <a:fld id="{A9E5F573-0F73-4209-92A3-4132C4BB8EC3}" type="slidenum">
              <a:rPr lang="en-US" smtClean="0"/>
              <a:t>‹#›</a:t>
            </a:fld>
            <a:endParaRPr lang="en-US"/>
          </a:p>
        </p:txBody>
      </p:sp>
    </p:spTree>
    <p:extLst>
      <p:ext uri="{BB962C8B-B14F-4D97-AF65-F5344CB8AC3E}">
        <p14:creationId xmlns:p14="http://schemas.microsoft.com/office/powerpoint/2010/main" val="638937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352CC-E85D-41D0-8DB3-960ECB9E53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7E70F5-1F14-4E3D-A100-9D634DFE2A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284287D-97C2-46D7-BCF9-44E9744E09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6CBDE6-6EE5-4DF5-831E-603F8A78AE54}"/>
              </a:ext>
            </a:extLst>
          </p:cNvPr>
          <p:cNvSpPr>
            <a:spLocks noGrp="1"/>
          </p:cNvSpPr>
          <p:nvPr>
            <p:ph type="dt" sz="half" idx="10"/>
          </p:nvPr>
        </p:nvSpPr>
        <p:spPr/>
        <p:txBody>
          <a:bodyPr/>
          <a:lstStyle/>
          <a:p>
            <a:fld id="{A4632D85-FEF7-4B35-B555-5AF667CE2D00}" type="datetimeFigureOut">
              <a:rPr lang="en-US" smtClean="0"/>
              <a:t>7/21/21</a:t>
            </a:fld>
            <a:endParaRPr lang="en-US"/>
          </a:p>
        </p:txBody>
      </p:sp>
      <p:sp>
        <p:nvSpPr>
          <p:cNvPr id="6" name="Footer Placeholder 5">
            <a:extLst>
              <a:ext uri="{FF2B5EF4-FFF2-40B4-BE49-F238E27FC236}">
                <a16:creationId xmlns:a16="http://schemas.microsoft.com/office/drawing/2014/main" id="{6A0E1A34-9E74-4E9B-A81A-17B6A299D4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850D20-EEF5-455E-923F-A69B197D9ABC}"/>
              </a:ext>
            </a:extLst>
          </p:cNvPr>
          <p:cNvSpPr>
            <a:spLocks noGrp="1"/>
          </p:cNvSpPr>
          <p:nvPr>
            <p:ph type="sldNum" sz="quarter" idx="12"/>
          </p:nvPr>
        </p:nvSpPr>
        <p:spPr/>
        <p:txBody>
          <a:bodyPr/>
          <a:lstStyle/>
          <a:p>
            <a:fld id="{A9E5F573-0F73-4209-92A3-4132C4BB8EC3}" type="slidenum">
              <a:rPr lang="en-US" smtClean="0"/>
              <a:t>‹#›</a:t>
            </a:fld>
            <a:endParaRPr lang="en-US"/>
          </a:p>
        </p:txBody>
      </p:sp>
    </p:spTree>
    <p:extLst>
      <p:ext uri="{BB962C8B-B14F-4D97-AF65-F5344CB8AC3E}">
        <p14:creationId xmlns:p14="http://schemas.microsoft.com/office/powerpoint/2010/main" val="295870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9BFEF-6C83-4C04-BD51-35AAB718A8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AC97919-F097-4221-876A-AE8D3FE001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8C2FDAF-9E04-4B4F-8043-56B8D1785A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77A8FF-205F-42D7-B981-2F8DDFDA0E7F}"/>
              </a:ext>
            </a:extLst>
          </p:cNvPr>
          <p:cNvSpPr>
            <a:spLocks noGrp="1"/>
          </p:cNvSpPr>
          <p:nvPr>
            <p:ph type="dt" sz="half" idx="10"/>
          </p:nvPr>
        </p:nvSpPr>
        <p:spPr/>
        <p:txBody>
          <a:bodyPr/>
          <a:lstStyle/>
          <a:p>
            <a:fld id="{A4632D85-FEF7-4B35-B555-5AF667CE2D00}" type="datetimeFigureOut">
              <a:rPr lang="en-US" smtClean="0"/>
              <a:t>7/21/21</a:t>
            </a:fld>
            <a:endParaRPr lang="en-US"/>
          </a:p>
        </p:txBody>
      </p:sp>
      <p:sp>
        <p:nvSpPr>
          <p:cNvPr id="6" name="Footer Placeholder 5">
            <a:extLst>
              <a:ext uri="{FF2B5EF4-FFF2-40B4-BE49-F238E27FC236}">
                <a16:creationId xmlns:a16="http://schemas.microsoft.com/office/drawing/2014/main" id="{44DA7434-BA49-465B-AC82-5ED08E631F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011416-5474-451B-A592-6FF5274A34AC}"/>
              </a:ext>
            </a:extLst>
          </p:cNvPr>
          <p:cNvSpPr>
            <a:spLocks noGrp="1"/>
          </p:cNvSpPr>
          <p:nvPr>
            <p:ph type="sldNum" sz="quarter" idx="12"/>
          </p:nvPr>
        </p:nvSpPr>
        <p:spPr/>
        <p:txBody>
          <a:bodyPr/>
          <a:lstStyle/>
          <a:p>
            <a:fld id="{A9E5F573-0F73-4209-92A3-4132C4BB8EC3}" type="slidenum">
              <a:rPr lang="en-US" smtClean="0"/>
              <a:t>‹#›</a:t>
            </a:fld>
            <a:endParaRPr lang="en-US"/>
          </a:p>
        </p:txBody>
      </p:sp>
    </p:spTree>
    <p:extLst>
      <p:ext uri="{BB962C8B-B14F-4D97-AF65-F5344CB8AC3E}">
        <p14:creationId xmlns:p14="http://schemas.microsoft.com/office/powerpoint/2010/main" val="2575028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386205-B73E-456D-A3EB-3FF15562CE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C501CB-E8E0-4DE8-A9B4-ECE13ACD54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B0E2F9-5BF1-441A-9952-7789EEEA9E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632D85-FEF7-4B35-B555-5AF667CE2D00}" type="datetimeFigureOut">
              <a:rPr lang="en-US" smtClean="0"/>
              <a:t>7/21/21</a:t>
            </a:fld>
            <a:endParaRPr lang="en-US"/>
          </a:p>
        </p:txBody>
      </p:sp>
      <p:sp>
        <p:nvSpPr>
          <p:cNvPr id="5" name="Footer Placeholder 4">
            <a:extLst>
              <a:ext uri="{FF2B5EF4-FFF2-40B4-BE49-F238E27FC236}">
                <a16:creationId xmlns:a16="http://schemas.microsoft.com/office/drawing/2014/main" id="{FC4A1A6D-B8AE-4557-B8A8-7602094CEA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9D28798-DDB4-43C0-9E1C-12D805AEE6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E5F573-0F73-4209-92A3-4132C4BB8EC3}" type="slidenum">
              <a:rPr lang="en-US" smtClean="0"/>
              <a:t>‹#›</a:t>
            </a:fld>
            <a:endParaRPr lang="en-US"/>
          </a:p>
        </p:txBody>
      </p:sp>
    </p:spTree>
    <p:extLst>
      <p:ext uri="{BB962C8B-B14F-4D97-AF65-F5344CB8AC3E}">
        <p14:creationId xmlns:p14="http://schemas.microsoft.com/office/powerpoint/2010/main" val="1922256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822B42B-1A7A-574A-9302-68A583E00075}"/>
              </a:ext>
            </a:extLst>
          </p:cNvPr>
          <p:cNvSpPr/>
          <p:nvPr/>
        </p:nvSpPr>
        <p:spPr>
          <a:xfrm>
            <a:off x="0" y="29994"/>
            <a:ext cx="12192000" cy="6857997"/>
          </a:xfrm>
          <a:prstGeom prst="rect">
            <a:avLst/>
          </a:prstGeom>
          <a:solidFill>
            <a:srgbClr val="429A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E8EAED"/>
              </a:solidFill>
            </a:endParaRPr>
          </a:p>
        </p:txBody>
      </p:sp>
      <p:sp>
        <p:nvSpPr>
          <p:cNvPr id="11" name="Rectangle 10">
            <a:extLst>
              <a:ext uri="{FF2B5EF4-FFF2-40B4-BE49-F238E27FC236}">
                <a16:creationId xmlns:a16="http://schemas.microsoft.com/office/drawing/2014/main" id="{71E4E9F6-8248-1E4F-8A03-ED0A674E2B2A}"/>
              </a:ext>
            </a:extLst>
          </p:cNvPr>
          <p:cNvSpPr/>
          <p:nvPr/>
        </p:nvSpPr>
        <p:spPr>
          <a:xfrm>
            <a:off x="-237067" y="29993"/>
            <a:ext cx="12666133" cy="5787128"/>
          </a:xfrm>
          <a:prstGeom prst="rect">
            <a:avLst/>
          </a:prstGeom>
          <a:solidFill>
            <a:schemeClr val="bg1"/>
          </a:solidFill>
          <a:ln>
            <a:noFill/>
          </a:ln>
          <a:effectLst>
            <a:outerShdw blurRad="50800" dist="25400" dir="5400000" algn="t" rotWithShape="0">
              <a:srgbClr val="00404A">
                <a:alpha val="14902"/>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a:extLst>
              <a:ext uri="{FF2B5EF4-FFF2-40B4-BE49-F238E27FC236}">
                <a16:creationId xmlns:a16="http://schemas.microsoft.com/office/drawing/2014/main" id="{C968907E-2764-CD41-8329-EE55085A78A8}"/>
              </a:ext>
            </a:extLst>
          </p:cNvPr>
          <p:cNvSpPr txBox="1">
            <a:spLocks/>
          </p:cNvSpPr>
          <p:nvPr/>
        </p:nvSpPr>
        <p:spPr>
          <a:xfrm>
            <a:off x="1828799" y="2946675"/>
            <a:ext cx="8534400" cy="1464288"/>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400" dirty="0">
                <a:latin typeface="Calibri Light" panose="020F0302020204030204" pitchFamily="34" charset="0"/>
                <a:cs typeface="Calibri Light" panose="020F0302020204030204" pitchFamily="34" charset="0"/>
              </a:rPr>
              <a:t>Blink an LED</a:t>
            </a:r>
          </a:p>
        </p:txBody>
      </p:sp>
      <p:pic>
        <p:nvPicPr>
          <p:cNvPr id="5" name="Picture 4" descr="A close up of a logo&#10;&#10;Description automatically generated">
            <a:extLst>
              <a:ext uri="{FF2B5EF4-FFF2-40B4-BE49-F238E27FC236}">
                <a16:creationId xmlns:a16="http://schemas.microsoft.com/office/drawing/2014/main" id="{26B02A16-7CF1-0341-B8DC-1F6341AFFAD1}"/>
              </a:ext>
            </a:extLst>
          </p:cNvPr>
          <p:cNvPicPr>
            <a:picLocks noChangeAspect="1"/>
          </p:cNvPicPr>
          <p:nvPr/>
        </p:nvPicPr>
        <p:blipFill>
          <a:blip r:embed="rId3"/>
          <a:stretch>
            <a:fillRect/>
          </a:stretch>
        </p:blipFill>
        <p:spPr>
          <a:xfrm>
            <a:off x="4393384" y="1301804"/>
            <a:ext cx="3405233" cy="782445"/>
          </a:xfrm>
          <a:prstGeom prst="rect">
            <a:avLst/>
          </a:prstGeom>
        </p:spPr>
      </p:pic>
      <p:sp>
        <p:nvSpPr>
          <p:cNvPr id="6" name="Subtitle 2">
            <a:extLst>
              <a:ext uri="{FF2B5EF4-FFF2-40B4-BE49-F238E27FC236}">
                <a16:creationId xmlns:a16="http://schemas.microsoft.com/office/drawing/2014/main" id="{B952C7CC-F78D-814F-A7B7-1F1F5E409FA8}"/>
              </a:ext>
            </a:extLst>
          </p:cNvPr>
          <p:cNvSpPr txBox="1">
            <a:spLocks/>
          </p:cNvSpPr>
          <p:nvPr/>
        </p:nvSpPr>
        <p:spPr>
          <a:xfrm>
            <a:off x="1467756" y="6089120"/>
            <a:ext cx="9256485" cy="4064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800" dirty="0">
                <a:solidFill>
                  <a:schemeClr val="bg1">
                    <a:alpha val="80000"/>
                  </a:schemeClr>
                </a:solidFill>
                <a:latin typeface="Artifakt Element" panose="020B0503050000020004" pitchFamily="34" charset="77"/>
                <a:ea typeface="Artifakt Element" panose="020B0503050000020004" pitchFamily="34" charset="77"/>
              </a:rPr>
              <a:t>Program an LED Light Show</a:t>
            </a:r>
          </a:p>
        </p:txBody>
      </p:sp>
      <p:sp>
        <p:nvSpPr>
          <p:cNvPr id="9" name="TextBox 8">
            <a:extLst>
              <a:ext uri="{FF2B5EF4-FFF2-40B4-BE49-F238E27FC236}">
                <a16:creationId xmlns:a16="http://schemas.microsoft.com/office/drawing/2014/main" id="{2BD85BB2-1D49-9E4C-82FB-B46B3ECCECEA}"/>
              </a:ext>
            </a:extLst>
          </p:cNvPr>
          <p:cNvSpPr txBox="1"/>
          <p:nvPr/>
        </p:nvSpPr>
        <p:spPr>
          <a:xfrm>
            <a:off x="7057017" y="8505713"/>
            <a:ext cx="184731" cy="461665"/>
          </a:xfrm>
          <a:prstGeom prst="rect">
            <a:avLst/>
          </a:prstGeom>
          <a:noFill/>
        </p:spPr>
        <p:txBody>
          <a:bodyPr wrap="none" rtlCol="0">
            <a:spAutoFit/>
          </a:bodyPr>
          <a:lstStyle/>
          <a:p>
            <a:endParaRPr lang="en-US" sz="2400" dirty="0">
              <a:solidFill>
                <a:srgbClr val="44546A"/>
              </a:solidFill>
            </a:endParaRPr>
          </a:p>
        </p:txBody>
      </p:sp>
    </p:spTree>
    <p:extLst>
      <p:ext uri="{BB962C8B-B14F-4D97-AF65-F5344CB8AC3E}">
        <p14:creationId xmlns:p14="http://schemas.microsoft.com/office/powerpoint/2010/main" val="390914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1D66AD-0A8A-4357-9444-3E9ADC11C513}"/>
              </a:ext>
            </a:extLst>
          </p:cNvPr>
          <p:cNvPicPr>
            <a:picLocks noChangeAspect="1"/>
          </p:cNvPicPr>
          <p:nvPr/>
        </p:nvPicPr>
        <p:blipFill>
          <a:blip r:embed="rId2"/>
          <a:stretch>
            <a:fillRect/>
          </a:stretch>
        </p:blipFill>
        <p:spPr>
          <a:xfrm>
            <a:off x="0" y="0"/>
            <a:ext cx="12192000" cy="6858000"/>
          </a:xfrm>
          <a:prstGeom prst="rect">
            <a:avLst/>
          </a:prstGeom>
        </p:spPr>
      </p:pic>
      <p:sp>
        <p:nvSpPr>
          <p:cNvPr id="6" name="Arrow: Right 5">
            <a:extLst>
              <a:ext uri="{FF2B5EF4-FFF2-40B4-BE49-F238E27FC236}">
                <a16:creationId xmlns:a16="http://schemas.microsoft.com/office/drawing/2014/main" id="{06859746-6550-4C4A-9EA2-A4FB91E271C9}"/>
              </a:ext>
            </a:extLst>
          </p:cNvPr>
          <p:cNvSpPr/>
          <p:nvPr/>
        </p:nvSpPr>
        <p:spPr>
          <a:xfrm rot="993057">
            <a:off x="6705543" y="1759019"/>
            <a:ext cx="1043728" cy="6096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A8AD0C2-49F5-4B54-A566-E72D162AC53A}"/>
              </a:ext>
            </a:extLst>
          </p:cNvPr>
          <p:cNvSpPr txBox="1"/>
          <p:nvPr/>
        </p:nvSpPr>
        <p:spPr>
          <a:xfrm>
            <a:off x="2695698" y="1345870"/>
            <a:ext cx="4176158" cy="923330"/>
          </a:xfrm>
          <a:prstGeom prst="rect">
            <a:avLst/>
          </a:prstGeom>
          <a:solidFill>
            <a:schemeClr val="bg1"/>
          </a:solidFill>
          <a:ln w="19050">
            <a:solidFill>
              <a:schemeClr val="tx1"/>
            </a:solidFill>
          </a:ln>
        </p:spPr>
        <p:txBody>
          <a:bodyPr wrap="square" rtlCol="0">
            <a:spAutoFit/>
          </a:bodyPr>
          <a:lstStyle/>
          <a:p>
            <a:pPr algn="ctr"/>
            <a:r>
              <a:rPr lang="en-US" dirty="0"/>
              <a:t>Code in the </a:t>
            </a:r>
            <a:r>
              <a:rPr lang="en-US" b="1" dirty="0"/>
              <a:t>setup</a:t>
            </a:r>
            <a:r>
              <a:rPr lang="en-US" dirty="0"/>
              <a:t> function only runs once. It uses the </a:t>
            </a:r>
            <a:r>
              <a:rPr lang="en-US" b="1" dirty="0" err="1"/>
              <a:t>pinMode</a:t>
            </a:r>
            <a:r>
              <a:rPr lang="en-US" dirty="0"/>
              <a:t> command to tell the Arduino to use pin 13 as an output.</a:t>
            </a:r>
          </a:p>
        </p:txBody>
      </p:sp>
      <p:sp>
        <p:nvSpPr>
          <p:cNvPr id="8" name="Arrow: Right 7">
            <a:extLst>
              <a:ext uri="{FF2B5EF4-FFF2-40B4-BE49-F238E27FC236}">
                <a16:creationId xmlns:a16="http://schemas.microsoft.com/office/drawing/2014/main" id="{566FD2A1-E0AA-4852-A2FE-779730832EE1}"/>
              </a:ext>
            </a:extLst>
          </p:cNvPr>
          <p:cNvSpPr/>
          <p:nvPr/>
        </p:nvSpPr>
        <p:spPr>
          <a:xfrm rot="20157505">
            <a:off x="6727314" y="2912904"/>
            <a:ext cx="1043728" cy="6096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1B45EF8-AB61-4100-9C57-9F5D9BCA6B77}"/>
              </a:ext>
            </a:extLst>
          </p:cNvPr>
          <p:cNvSpPr txBox="1"/>
          <p:nvPr/>
        </p:nvSpPr>
        <p:spPr>
          <a:xfrm>
            <a:off x="2466109" y="2923310"/>
            <a:ext cx="4435435" cy="2308324"/>
          </a:xfrm>
          <a:prstGeom prst="rect">
            <a:avLst/>
          </a:prstGeom>
          <a:solidFill>
            <a:schemeClr val="bg1"/>
          </a:solidFill>
          <a:ln w="19050">
            <a:solidFill>
              <a:schemeClr val="tx1"/>
            </a:solidFill>
          </a:ln>
        </p:spPr>
        <p:txBody>
          <a:bodyPr wrap="square" rtlCol="0">
            <a:spAutoFit/>
          </a:bodyPr>
          <a:lstStyle/>
          <a:p>
            <a:pPr algn="ctr"/>
            <a:r>
              <a:rPr lang="en-US" dirty="0"/>
              <a:t>Code in the </a:t>
            </a:r>
            <a:r>
              <a:rPr lang="en-US" b="1" dirty="0"/>
              <a:t>loop() </a:t>
            </a:r>
            <a:r>
              <a:rPr lang="en-US" dirty="0"/>
              <a:t>function runs over and over again forever. It uses the </a:t>
            </a:r>
            <a:r>
              <a:rPr lang="en-US" b="1" dirty="0" err="1"/>
              <a:t>digitalWrite</a:t>
            </a:r>
            <a:r>
              <a:rPr lang="en-US" dirty="0"/>
              <a:t> command to turn the LED on or off (high or low), and the </a:t>
            </a:r>
            <a:r>
              <a:rPr lang="en-US" b="1" dirty="0"/>
              <a:t>delay</a:t>
            </a:r>
            <a:r>
              <a:rPr lang="en-US" dirty="0"/>
              <a:t> command to make the code wait for a certain amount of time. This code tells the Arduino to turn the LED on, wait one second (1000 milliseconds), turn the LED off, wait one second, and repeat.</a:t>
            </a:r>
          </a:p>
        </p:txBody>
      </p:sp>
    </p:spTree>
    <p:extLst>
      <p:ext uri="{BB962C8B-B14F-4D97-AF65-F5344CB8AC3E}">
        <p14:creationId xmlns:p14="http://schemas.microsoft.com/office/powerpoint/2010/main" val="1189491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AF6A86F-88CD-43E3-8E2E-C3F978F950E5}"/>
              </a:ext>
            </a:extLst>
          </p:cNvPr>
          <p:cNvPicPr>
            <a:picLocks noChangeAspect="1"/>
          </p:cNvPicPr>
          <p:nvPr/>
        </p:nvPicPr>
        <p:blipFill>
          <a:blip r:embed="rId2"/>
          <a:stretch>
            <a:fillRect/>
          </a:stretch>
        </p:blipFill>
        <p:spPr>
          <a:xfrm>
            <a:off x="0" y="0"/>
            <a:ext cx="12192000" cy="6858000"/>
          </a:xfrm>
          <a:prstGeom prst="rect">
            <a:avLst/>
          </a:prstGeom>
        </p:spPr>
      </p:pic>
      <p:sp>
        <p:nvSpPr>
          <p:cNvPr id="6" name="Arrow: Right 5">
            <a:extLst>
              <a:ext uri="{FF2B5EF4-FFF2-40B4-BE49-F238E27FC236}">
                <a16:creationId xmlns:a16="http://schemas.microsoft.com/office/drawing/2014/main" id="{939B6D38-BA14-4024-8D1E-A13FF1394EE3}"/>
              </a:ext>
            </a:extLst>
          </p:cNvPr>
          <p:cNvSpPr/>
          <p:nvPr/>
        </p:nvSpPr>
        <p:spPr>
          <a:xfrm rot="20086529">
            <a:off x="8502675" y="983164"/>
            <a:ext cx="1043728" cy="6096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3F98E2C-83F0-4A3B-A36D-F9DEABC199B3}"/>
              </a:ext>
            </a:extLst>
          </p:cNvPr>
          <p:cNvSpPr txBox="1"/>
          <p:nvPr/>
        </p:nvSpPr>
        <p:spPr>
          <a:xfrm>
            <a:off x="4556165" y="1179616"/>
            <a:ext cx="4176158" cy="646331"/>
          </a:xfrm>
          <a:prstGeom prst="rect">
            <a:avLst/>
          </a:prstGeom>
          <a:solidFill>
            <a:schemeClr val="bg1"/>
          </a:solidFill>
          <a:ln w="19050">
            <a:solidFill>
              <a:schemeClr val="tx1"/>
            </a:solidFill>
          </a:ln>
        </p:spPr>
        <p:txBody>
          <a:bodyPr wrap="square" rtlCol="0">
            <a:spAutoFit/>
          </a:bodyPr>
          <a:lstStyle/>
          <a:p>
            <a:pPr algn="ctr"/>
            <a:r>
              <a:rPr lang="en-US" dirty="0"/>
              <a:t>Click the “Start Simulation” button and your LED should blink on and off.</a:t>
            </a:r>
          </a:p>
        </p:txBody>
      </p:sp>
    </p:spTree>
    <p:extLst>
      <p:ext uri="{BB962C8B-B14F-4D97-AF65-F5344CB8AC3E}">
        <p14:creationId xmlns:p14="http://schemas.microsoft.com/office/powerpoint/2010/main" val="2602944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FB0F6E-BF8C-4733-81EF-00E05F2924C4}"/>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E3F98E2C-83F0-4A3B-A36D-F9DEABC199B3}"/>
              </a:ext>
            </a:extLst>
          </p:cNvPr>
          <p:cNvSpPr txBox="1"/>
          <p:nvPr/>
        </p:nvSpPr>
        <p:spPr>
          <a:xfrm>
            <a:off x="4932999" y="971068"/>
            <a:ext cx="3513169" cy="1477328"/>
          </a:xfrm>
          <a:prstGeom prst="rect">
            <a:avLst/>
          </a:prstGeom>
          <a:solidFill>
            <a:schemeClr val="bg1"/>
          </a:solidFill>
          <a:ln w="19050">
            <a:solidFill>
              <a:schemeClr val="tx1"/>
            </a:solidFill>
          </a:ln>
        </p:spPr>
        <p:txBody>
          <a:bodyPr wrap="square" rtlCol="0">
            <a:spAutoFit/>
          </a:bodyPr>
          <a:lstStyle/>
          <a:p>
            <a:pPr algn="ctr"/>
            <a:r>
              <a:rPr lang="en-US" dirty="0"/>
              <a:t>If your LED does not blink, carefully double-check your breadboard wiring. For example, can you tell what is wrong with this circuit? (go to next slide for answer) </a:t>
            </a:r>
          </a:p>
        </p:txBody>
      </p:sp>
    </p:spTree>
    <p:extLst>
      <p:ext uri="{BB962C8B-B14F-4D97-AF65-F5344CB8AC3E}">
        <p14:creationId xmlns:p14="http://schemas.microsoft.com/office/powerpoint/2010/main" val="2704601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FB0F6E-BF8C-4733-81EF-00E05F2924C4}"/>
              </a:ext>
            </a:extLst>
          </p:cNvPr>
          <p:cNvPicPr>
            <a:picLocks noChangeAspect="1"/>
          </p:cNvPicPr>
          <p:nvPr/>
        </p:nvPicPr>
        <p:blipFill>
          <a:blip r:embed="rId2"/>
          <a:stretch>
            <a:fillRect/>
          </a:stretch>
        </p:blipFill>
        <p:spPr>
          <a:xfrm>
            <a:off x="0" y="0"/>
            <a:ext cx="12192000" cy="6858000"/>
          </a:xfrm>
          <a:prstGeom prst="rect">
            <a:avLst/>
          </a:prstGeom>
        </p:spPr>
      </p:pic>
      <p:sp>
        <p:nvSpPr>
          <p:cNvPr id="4" name="Arrow: Right 3">
            <a:extLst>
              <a:ext uri="{FF2B5EF4-FFF2-40B4-BE49-F238E27FC236}">
                <a16:creationId xmlns:a16="http://schemas.microsoft.com/office/drawing/2014/main" id="{0081D7D0-1DB7-4D93-8E1B-53CF57A9686E}"/>
              </a:ext>
            </a:extLst>
          </p:cNvPr>
          <p:cNvSpPr/>
          <p:nvPr/>
        </p:nvSpPr>
        <p:spPr>
          <a:xfrm rot="8349094">
            <a:off x="5137844" y="2667586"/>
            <a:ext cx="1043728" cy="6096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3F98E2C-83F0-4A3B-A36D-F9DEABC199B3}"/>
              </a:ext>
            </a:extLst>
          </p:cNvPr>
          <p:cNvSpPr txBox="1"/>
          <p:nvPr/>
        </p:nvSpPr>
        <p:spPr>
          <a:xfrm>
            <a:off x="5919537" y="1544573"/>
            <a:ext cx="3441032" cy="1200329"/>
          </a:xfrm>
          <a:prstGeom prst="rect">
            <a:avLst/>
          </a:prstGeom>
          <a:solidFill>
            <a:schemeClr val="bg1"/>
          </a:solidFill>
          <a:ln w="19050">
            <a:solidFill>
              <a:schemeClr val="tx1"/>
            </a:solidFill>
          </a:ln>
        </p:spPr>
        <p:txBody>
          <a:bodyPr wrap="square" rtlCol="0">
            <a:spAutoFit/>
          </a:bodyPr>
          <a:lstStyle/>
          <a:p>
            <a:pPr algn="ctr"/>
            <a:r>
              <a:rPr lang="en-US" dirty="0"/>
              <a:t>The resistor is not in the same row as the short leg of the LED. They are not connected. This is an open circuit, so the LED will not light up.</a:t>
            </a:r>
          </a:p>
        </p:txBody>
      </p:sp>
    </p:spTree>
    <p:extLst>
      <p:ext uri="{BB962C8B-B14F-4D97-AF65-F5344CB8AC3E}">
        <p14:creationId xmlns:p14="http://schemas.microsoft.com/office/powerpoint/2010/main" val="3883153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0D8D42-2C7B-44A7-B7B0-DEEACDEAE8C1}"/>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BC3BED2A-153A-4D1F-AD8D-F94782739497}"/>
              </a:ext>
            </a:extLst>
          </p:cNvPr>
          <p:cNvSpPr txBox="1"/>
          <p:nvPr/>
        </p:nvSpPr>
        <p:spPr>
          <a:xfrm>
            <a:off x="4964667" y="2087348"/>
            <a:ext cx="3043261" cy="923330"/>
          </a:xfrm>
          <a:prstGeom prst="rect">
            <a:avLst/>
          </a:prstGeom>
          <a:solidFill>
            <a:schemeClr val="bg1"/>
          </a:solidFill>
          <a:ln w="19050">
            <a:solidFill>
              <a:schemeClr val="tx1"/>
            </a:solidFill>
          </a:ln>
        </p:spPr>
        <p:txBody>
          <a:bodyPr wrap="square" rtlCol="0">
            <a:spAutoFit/>
          </a:bodyPr>
          <a:lstStyle/>
          <a:p>
            <a:pPr algn="ctr"/>
            <a:r>
              <a:rPr lang="en-US" dirty="0"/>
              <a:t>How about this circuit? Can you tell what is wrong here? (Go to next slide for answer.) </a:t>
            </a:r>
          </a:p>
        </p:txBody>
      </p:sp>
    </p:spTree>
    <p:extLst>
      <p:ext uri="{BB962C8B-B14F-4D97-AF65-F5344CB8AC3E}">
        <p14:creationId xmlns:p14="http://schemas.microsoft.com/office/powerpoint/2010/main" val="1594563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0D8D42-2C7B-44A7-B7B0-DEEACDEAE8C1}"/>
              </a:ext>
            </a:extLst>
          </p:cNvPr>
          <p:cNvPicPr>
            <a:picLocks noChangeAspect="1"/>
          </p:cNvPicPr>
          <p:nvPr/>
        </p:nvPicPr>
        <p:blipFill>
          <a:blip r:embed="rId2"/>
          <a:stretch>
            <a:fillRect/>
          </a:stretch>
        </p:blipFill>
        <p:spPr>
          <a:xfrm>
            <a:off x="0" y="0"/>
            <a:ext cx="12192000" cy="6858000"/>
          </a:xfrm>
          <a:prstGeom prst="rect">
            <a:avLst/>
          </a:prstGeom>
        </p:spPr>
      </p:pic>
      <p:sp>
        <p:nvSpPr>
          <p:cNvPr id="4" name="Arrow: Right 3">
            <a:extLst>
              <a:ext uri="{FF2B5EF4-FFF2-40B4-BE49-F238E27FC236}">
                <a16:creationId xmlns:a16="http://schemas.microsoft.com/office/drawing/2014/main" id="{1D70745B-4649-48DD-A88C-03E1023A603A}"/>
              </a:ext>
            </a:extLst>
          </p:cNvPr>
          <p:cNvSpPr/>
          <p:nvPr/>
        </p:nvSpPr>
        <p:spPr>
          <a:xfrm rot="8349094">
            <a:off x="5422852" y="2889257"/>
            <a:ext cx="1043728" cy="6096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4120906-F6FE-410C-B92A-7EEED983C8EF}"/>
              </a:ext>
            </a:extLst>
          </p:cNvPr>
          <p:cNvSpPr txBox="1"/>
          <p:nvPr/>
        </p:nvSpPr>
        <p:spPr>
          <a:xfrm>
            <a:off x="6139542" y="1556448"/>
            <a:ext cx="3284361" cy="1477328"/>
          </a:xfrm>
          <a:prstGeom prst="rect">
            <a:avLst/>
          </a:prstGeom>
          <a:solidFill>
            <a:schemeClr val="bg1"/>
          </a:solidFill>
          <a:ln w="19050">
            <a:solidFill>
              <a:schemeClr val="tx1"/>
            </a:solidFill>
          </a:ln>
        </p:spPr>
        <p:txBody>
          <a:bodyPr wrap="square" rtlCol="0">
            <a:spAutoFit/>
          </a:bodyPr>
          <a:lstStyle/>
          <a:p>
            <a:pPr algn="ctr"/>
            <a:r>
              <a:rPr lang="en-US" dirty="0"/>
              <a:t>Both legs of the LED are in the same breadboard row. These holes are connected to each other, so this creates a short circuit. The LED will not light up.</a:t>
            </a:r>
          </a:p>
        </p:txBody>
      </p:sp>
    </p:spTree>
    <p:extLst>
      <p:ext uri="{BB962C8B-B14F-4D97-AF65-F5344CB8AC3E}">
        <p14:creationId xmlns:p14="http://schemas.microsoft.com/office/powerpoint/2010/main" val="461287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EA25960-9DB9-447B-BF4C-BECD8F96892C}"/>
              </a:ext>
            </a:extLst>
          </p:cNvPr>
          <p:cNvPicPr>
            <a:picLocks noChangeAspect="1"/>
          </p:cNvPicPr>
          <p:nvPr/>
        </p:nvPicPr>
        <p:blipFill>
          <a:blip r:embed="rId2"/>
          <a:stretch>
            <a:fillRect/>
          </a:stretch>
        </p:blipFill>
        <p:spPr>
          <a:xfrm>
            <a:off x="0" y="0"/>
            <a:ext cx="12192000" cy="6858000"/>
          </a:xfrm>
          <a:prstGeom prst="rect">
            <a:avLst/>
          </a:prstGeom>
        </p:spPr>
      </p:pic>
      <p:sp>
        <p:nvSpPr>
          <p:cNvPr id="6" name="Arrow: Right 5">
            <a:extLst>
              <a:ext uri="{FF2B5EF4-FFF2-40B4-BE49-F238E27FC236}">
                <a16:creationId xmlns:a16="http://schemas.microsoft.com/office/drawing/2014/main" id="{C26DB04B-1D56-4A7D-AD11-BBF0C84104A0}"/>
              </a:ext>
            </a:extLst>
          </p:cNvPr>
          <p:cNvSpPr/>
          <p:nvPr/>
        </p:nvSpPr>
        <p:spPr>
          <a:xfrm rot="17764572">
            <a:off x="8846904" y="2263822"/>
            <a:ext cx="1043728" cy="6096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B282E98-CF84-477F-9993-138184B4516A}"/>
              </a:ext>
            </a:extLst>
          </p:cNvPr>
          <p:cNvSpPr txBox="1"/>
          <p:nvPr/>
        </p:nvSpPr>
        <p:spPr>
          <a:xfrm>
            <a:off x="6697682" y="2937945"/>
            <a:ext cx="3241965" cy="923330"/>
          </a:xfrm>
          <a:prstGeom prst="rect">
            <a:avLst/>
          </a:prstGeom>
          <a:solidFill>
            <a:schemeClr val="bg1"/>
          </a:solidFill>
          <a:ln w="19050">
            <a:solidFill>
              <a:schemeClr val="tx1"/>
            </a:solidFill>
          </a:ln>
        </p:spPr>
        <p:txBody>
          <a:bodyPr wrap="square" rtlCol="0">
            <a:spAutoFit/>
          </a:bodyPr>
          <a:lstStyle/>
          <a:p>
            <a:pPr algn="ctr"/>
            <a:r>
              <a:rPr lang="en-US" dirty="0"/>
              <a:t>If your LED looks very dim, make sure you have your resistor set to 220</a:t>
            </a:r>
            <a:r>
              <a:rPr lang="el-GR" dirty="0"/>
              <a:t>Ω</a:t>
            </a:r>
            <a:r>
              <a:rPr lang="en-US" dirty="0"/>
              <a:t> and not 220k</a:t>
            </a:r>
            <a:r>
              <a:rPr lang="el-GR" dirty="0"/>
              <a:t>Ω</a:t>
            </a:r>
            <a:r>
              <a:rPr lang="en-US" dirty="0"/>
              <a:t>.</a:t>
            </a:r>
          </a:p>
        </p:txBody>
      </p:sp>
    </p:spTree>
    <p:extLst>
      <p:ext uri="{BB962C8B-B14F-4D97-AF65-F5344CB8AC3E}">
        <p14:creationId xmlns:p14="http://schemas.microsoft.com/office/powerpoint/2010/main" val="2882063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4C7EAE-9D90-4CBD-9CFB-25C1811C4EAC}"/>
              </a:ext>
            </a:extLst>
          </p:cNvPr>
          <p:cNvPicPr>
            <a:picLocks noChangeAspect="1"/>
          </p:cNvPicPr>
          <p:nvPr/>
        </p:nvPicPr>
        <p:blipFill>
          <a:blip r:embed="rId2"/>
          <a:stretch>
            <a:fillRect/>
          </a:stretch>
        </p:blipFill>
        <p:spPr>
          <a:xfrm>
            <a:off x="0" y="0"/>
            <a:ext cx="12192000" cy="6858000"/>
          </a:xfrm>
          <a:prstGeom prst="rect">
            <a:avLst/>
          </a:prstGeom>
        </p:spPr>
      </p:pic>
      <p:sp>
        <p:nvSpPr>
          <p:cNvPr id="6" name="Arrow: Right 5">
            <a:extLst>
              <a:ext uri="{FF2B5EF4-FFF2-40B4-BE49-F238E27FC236}">
                <a16:creationId xmlns:a16="http://schemas.microsoft.com/office/drawing/2014/main" id="{C8642F27-6926-45DF-948C-D76CD91FA7AD}"/>
              </a:ext>
            </a:extLst>
          </p:cNvPr>
          <p:cNvSpPr/>
          <p:nvPr/>
        </p:nvSpPr>
        <p:spPr>
          <a:xfrm rot="8039408">
            <a:off x="6361159" y="2372577"/>
            <a:ext cx="1043728" cy="6096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50C975D-1EB9-4F3C-BC46-616BE6EA78C5}"/>
              </a:ext>
            </a:extLst>
          </p:cNvPr>
          <p:cNvSpPr txBox="1"/>
          <p:nvPr/>
        </p:nvSpPr>
        <p:spPr>
          <a:xfrm>
            <a:off x="7010399" y="1561606"/>
            <a:ext cx="3245923" cy="923330"/>
          </a:xfrm>
          <a:prstGeom prst="rect">
            <a:avLst/>
          </a:prstGeom>
          <a:solidFill>
            <a:schemeClr val="bg1"/>
          </a:solidFill>
          <a:ln w="19050">
            <a:solidFill>
              <a:schemeClr val="tx1"/>
            </a:solidFill>
          </a:ln>
        </p:spPr>
        <p:txBody>
          <a:bodyPr wrap="square" rtlCol="0">
            <a:spAutoFit/>
          </a:bodyPr>
          <a:lstStyle/>
          <a:p>
            <a:pPr algn="ctr"/>
            <a:r>
              <a:rPr lang="en-US" dirty="0"/>
              <a:t>Add an LED to your circuit. Rotate it so its two legs fit into two different breadboard rows.</a:t>
            </a:r>
          </a:p>
        </p:txBody>
      </p:sp>
    </p:spTree>
    <p:extLst>
      <p:ext uri="{BB962C8B-B14F-4D97-AF65-F5344CB8AC3E}">
        <p14:creationId xmlns:p14="http://schemas.microsoft.com/office/powerpoint/2010/main" val="901052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2C60CCE-E7DF-4E55-A966-6DB2E4583104}"/>
              </a:ext>
            </a:extLst>
          </p:cNvPr>
          <p:cNvPicPr>
            <a:picLocks noChangeAspect="1"/>
          </p:cNvPicPr>
          <p:nvPr/>
        </p:nvPicPr>
        <p:blipFill>
          <a:blip r:embed="rId2"/>
          <a:stretch>
            <a:fillRect/>
          </a:stretch>
        </p:blipFill>
        <p:spPr>
          <a:xfrm>
            <a:off x="0" y="0"/>
            <a:ext cx="12192000" cy="6858000"/>
          </a:xfrm>
          <a:prstGeom prst="rect">
            <a:avLst/>
          </a:prstGeom>
        </p:spPr>
      </p:pic>
      <p:sp>
        <p:nvSpPr>
          <p:cNvPr id="6" name="Arrow: Right 5">
            <a:extLst>
              <a:ext uri="{FF2B5EF4-FFF2-40B4-BE49-F238E27FC236}">
                <a16:creationId xmlns:a16="http://schemas.microsoft.com/office/drawing/2014/main" id="{EF08A068-A782-405E-A977-782DE8EBD301}"/>
              </a:ext>
            </a:extLst>
          </p:cNvPr>
          <p:cNvSpPr/>
          <p:nvPr/>
        </p:nvSpPr>
        <p:spPr>
          <a:xfrm rot="17043043">
            <a:off x="7802031" y="2301325"/>
            <a:ext cx="1043728" cy="6096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DE55B4D-04EC-41FA-AED6-B0FFA15C1429}"/>
              </a:ext>
            </a:extLst>
          </p:cNvPr>
          <p:cNvSpPr txBox="1"/>
          <p:nvPr/>
        </p:nvSpPr>
        <p:spPr>
          <a:xfrm>
            <a:off x="7042068" y="3042064"/>
            <a:ext cx="2846119" cy="923330"/>
          </a:xfrm>
          <a:prstGeom prst="rect">
            <a:avLst/>
          </a:prstGeom>
          <a:solidFill>
            <a:schemeClr val="bg1"/>
          </a:solidFill>
          <a:ln w="19050">
            <a:solidFill>
              <a:schemeClr val="tx1"/>
            </a:solidFill>
          </a:ln>
        </p:spPr>
        <p:txBody>
          <a:bodyPr wrap="square" rtlCol="0">
            <a:spAutoFit/>
          </a:bodyPr>
          <a:lstStyle/>
          <a:p>
            <a:pPr algn="ctr"/>
            <a:r>
              <a:rPr lang="en-US" dirty="0"/>
              <a:t>Optional: Click the LED, then use the dropdown menu to change its color.</a:t>
            </a:r>
          </a:p>
        </p:txBody>
      </p:sp>
    </p:spTree>
    <p:extLst>
      <p:ext uri="{BB962C8B-B14F-4D97-AF65-F5344CB8AC3E}">
        <p14:creationId xmlns:p14="http://schemas.microsoft.com/office/powerpoint/2010/main" val="2200975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E5D4B92-DCAD-416F-831C-206B34FF946A}"/>
              </a:ext>
            </a:extLst>
          </p:cNvPr>
          <p:cNvPicPr>
            <a:picLocks noChangeAspect="1"/>
          </p:cNvPicPr>
          <p:nvPr/>
        </p:nvPicPr>
        <p:blipFill>
          <a:blip r:embed="rId2"/>
          <a:stretch>
            <a:fillRect/>
          </a:stretch>
        </p:blipFill>
        <p:spPr>
          <a:xfrm>
            <a:off x="0" y="0"/>
            <a:ext cx="12192000" cy="6858000"/>
          </a:xfrm>
          <a:prstGeom prst="rect">
            <a:avLst/>
          </a:prstGeom>
        </p:spPr>
      </p:pic>
      <p:sp>
        <p:nvSpPr>
          <p:cNvPr id="6" name="Arrow: Right 5">
            <a:extLst>
              <a:ext uri="{FF2B5EF4-FFF2-40B4-BE49-F238E27FC236}">
                <a16:creationId xmlns:a16="http://schemas.microsoft.com/office/drawing/2014/main" id="{4F276374-AE12-43DE-B40D-794E72E7C84C}"/>
              </a:ext>
            </a:extLst>
          </p:cNvPr>
          <p:cNvSpPr/>
          <p:nvPr/>
        </p:nvSpPr>
        <p:spPr>
          <a:xfrm rot="6900466">
            <a:off x="5506135" y="2534874"/>
            <a:ext cx="1043728" cy="6096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3B44C23-E14E-4BDC-AEBC-56A87C30D32F}"/>
              </a:ext>
            </a:extLst>
          </p:cNvPr>
          <p:cNvSpPr txBox="1"/>
          <p:nvPr/>
        </p:nvSpPr>
        <p:spPr>
          <a:xfrm>
            <a:off x="5854535" y="1351809"/>
            <a:ext cx="3903023" cy="1200329"/>
          </a:xfrm>
          <a:prstGeom prst="rect">
            <a:avLst/>
          </a:prstGeom>
          <a:solidFill>
            <a:schemeClr val="bg1"/>
          </a:solidFill>
          <a:ln w="19050">
            <a:solidFill>
              <a:schemeClr val="tx1"/>
            </a:solidFill>
          </a:ln>
        </p:spPr>
        <p:txBody>
          <a:bodyPr wrap="square" rtlCol="0">
            <a:spAutoFit/>
          </a:bodyPr>
          <a:lstStyle/>
          <a:p>
            <a:pPr algn="ctr"/>
            <a:r>
              <a:rPr lang="en-US" dirty="0"/>
              <a:t>Add a resistor between the short leg of the LED and the ground bus. Make sure the resistor and the short leg of the LED are in the same breadboard row.</a:t>
            </a:r>
          </a:p>
        </p:txBody>
      </p:sp>
    </p:spTree>
    <p:extLst>
      <p:ext uri="{BB962C8B-B14F-4D97-AF65-F5344CB8AC3E}">
        <p14:creationId xmlns:p14="http://schemas.microsoft.com/office/powerpoint/2010/main" val="3499613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2FA7D74-9736-4D10-9B4A-B08C7EBFCC35}"/>
              </a:ext>
            </a:extLst>
          </p:cNvPr>
          <p:cNvPicPr>
            <a:picLocks noChangeAspect="1"/>
          </p:cNvPicPr>
          <p:nvPr/>
        </p:nvPicPr>
        <p:blipFill>
          <a:blip r:embed="rId2"/>
          <a:stretch>
            <a:fillRect/>
          </a:stretch>
        </p:blipFill>
        <p:spPr>
          <a:xfrm>
            <a:off x="0" y="0"/>
            <a:ext cx="12192000" cy="6858000"/>
          </a:xfrm>
          <a:prstGeom prst="rect">
            <a:avLst/>
          </a:prstGeom>
        </p:spPr>
      </p:pic>
      <p:sp>
        <p:nvSpPr>
          <p:cNvPr id="6" name="Arrow: Right 5">
            <a:extLst>
              <a:ext uri="{FF2B5EF4-FFF2-40B4-BE49-F238E27FC236}">
                <a16:creationId xmlns:a16="http://schemas.microsoft.com/office/drawing/2014/main" id="{797164E6-28DC-4F9F-9303-2F14736F7E1D}"/>
              </a:ext>
            </a:extLst>
          </p:cNvPr>
          <p:cNvSpPr/>
          <p:nvPr/>
        </p:nvSpPr>
        <p:spPr>
          <a:xfrm rot="16200000">
            <a:off x="8233501" y="2317160"/>
            <a:ext cx="1043728" cy="6096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E5575C9-FC7C-4ACD-A179-C4FB73CF5B31}"/>
              </a:ext>
            </a:extLst>
          </p:cNvPr>
          <p:cNvSpPr txBox="1"/>
          <p:nvPr/>
        </p:nvSpPr>
        <p:spPr>
          <a:xfrm>
            <a:off x="7564582" y="3034147"/>
            <a:ext cx="2561111" cy="2308324"/>
          </a:xfrm>
          <a:prstGeom prst="rect">
            <a:avLst/>
          </a:prstGeom>
          <a:solidFill>
            <a:schemeClr val="bg1"/>
          </a:solidFill>
          <a:ln w="19050">
            <a:solidFill>
              <a:schemeClr val="tx1"/>
            </a:solidFill>
          </a:ln>
        </p:spPr>
        <p:txBody>
          <a:bodyPr wrap="square" rtlCol="0">
            <a:spAutoFit/>
          </a:bodyPr>
          <a:lstStyle/>
          <a:p>
            <a:pPr algn="ctr"/>
            <a:r>
              <a:rPr lang="en-US" dirty="0"/>
              <a:t>Click on the resistor. Use the pop-up window to change its value to 220</a:t>
            </a:r>
            <a:r>
              <a:rPr lang="el-GR" dirty="0"/>
              <a:t>Ω</a:t>
            </a:r>
            <a:r>
              <a:rPr lang="en-US" dirty="0"/>
              <a:t>.</a:t>
            </a:r>
          </a:p>
          <a:p>
            <a:pPr algn="ctr"/>
            <a:endParaRPr lang="en-US" dirty="0"/>
          </a:p>
          <a:p>
            <a:pPr algn="ctr"/>
            <a:r>
              <a:rPr lang="el-GR" dirty="0"/>
              <a:t>Ω</a:t>
            </a:r>
            <a:r>
              <a:rPr lang="en-US" dirty="0"/>
              <a:t> is the capital Greek letter Omega. It stands for ohms, the unit used to </a:t>
            </a:r>
            <a:r>
              <a:rPr lang="en-US"/>
              <a:t>measure resistance.</a:t>
            </a:r>
            <a:endParaRPr lang="en-US" dirty="0"/>
          </a:p>
        </p:txBody>
      </p:sp>
    </p:spTree>
    <p:extLst>
      <p:ext uri="{BB962C8B-B14F-4D97-AF65-F5344CB8AC3E}">
        <p14:creationId xmlns:p14="http://schemas.microsoft.com/office/powerpoint/2010/main" val="2630649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11A4A2-B397-43A6-8EBE-78C5ADDF03A8}"/>
              </a:ext>
            </a:extLst>
          </p:cNvPr>
          <p:cNvPicPr>
            <a:picLocks noChangeAspect="1"/>
          </p:cNvPicPr>
          <p:nvPr/>
        </p:nvPicPr>
        <p:blipFill>
          <a:blip r:embed="rId2"/>
          <a:stretch>
            <a:fillRect/>
          </a:stretch>
        </p:blipFill>
        <p:spPr>
          <a:xfrm>
            <a:off x="0" y="0"/>
            <a:ext cx="12192000" cy="6858000"/>
          </a:xfrm>
          <a:prstGeom prst="rect">
            <a:avLst/>
          </a:prstGeom>
        </p:spPr>
      </p:pic>
      <p:sp>
        <p:nvSpPr>
          <p:cNvPr id="6" name="Arrow: Right 5">
            <a:extLst>
              <a:ext uri="{FF2B5EF4-FFF2-40B4-BE49-F238E27FC236}">
                <a16:creationId xmlns:a16="http://schemas.microsoft.com/office/drawing/2014/main" id="{6B622457-1BA1-458C-87D6-C73FCEEACBCF}"/>
              </a:ext>
            </a:extLst>
          </p:cNvPr>
          <p:cNvSpPr/>
          <p:nvPr/>
        </p:nvSpPr>
        <p:spPr>
          <a:xfrm rot="13373874">
            <a:off x="4350271" y="3971788"/>
            <a:ext cx="1043728" cy="6096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E05B8E0-8CEC-4F16-AE0D-EC0FF14E45AB}"/>
              </a:ext>
            </a:extLst>
          </p:cNvPr>
          <p:cNvSpPr txBox="1"/>
          <p:nvPr/>
        </p:nvSpPr>
        <p:spPr>
          <a:xfrm>
            <a:off x="5047013" y="4427519"/>
            <a:ext cx="2913413" cy="646331"/>
          </a:xfrm>
          <a:prstGeom prst="rect">
            <a:avLst/>
          </a:prstGeom>
          <a:solidFill>
            <a:schemeClr val="bg1"/>
          </a:solidFill>
          <a:ln w="19050">
            <a:solidFill>
              <a:schemeClr val="tx1"/>
            </a:solidFill>
          </a:ln>
        </p:spPr>
        <p:txBody>
          <a:bodyPr wrap="square" rtlCol="0">
            <a:spAutoFit/>
          </a:bodyPr>
          <a:lstStyle/>
          <a:p>
            <a:pPr algn="ctr"/>
            <a:r>
              <a:rPr lang="en-US" dirty="0"/>
              <a:t>Add a wire from Arduino pin 13 to the long leg of the LED.</a:t>
            </a:r>
          </a:p>
        </p:txBody>
      </p:sp>
    </p:spTree>
    <p:extLst>
      <p:ext uri="{BB962C8B-B14F-4D97-AF65-F5344CB8AC3E}">
        <p14:creationId xmlns:p14="http://schemas.microsoft.com/office/powerpoint/2010/main" val="2980995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79F6C7-4466-40C3-A05A-2FE5F8C575D8}"/>
              </a:ext>
            </a:extLst>
          </p:cNvPr>
          <p:cNvPicPr>
            <a:picLocks noChangeAspect="1"/>
          </p:cNvPicPr>
          <p:nvPr/>
        </p:nvPicPr>
        <p:blipFill>
          <a:blip r:embed="rId2"/>
          <a:stretch>
            <a:fillRect/>
          </a:stretch>
        </p:blipFill>
        <p:spPr>
          <a:xfrm>
            <a:off x="0" y="0"/>
            <a:ext cx="12192000" cy="6858000"/>
          </a:xfrm>
          <a:prstGeom prst="rect">
            <a:avLst/>
          </a:prstGeom>
        </p:spPr>
      </p:pic>
      <p:sp>
        <p:nvSpPr>
          <p:cNvPr id="6" name="Arrow: Right 5">
            <a:extLst>
              <a:ext uri="{FF2B5EF4-FFF2-40B4-BE49-F238E27FC236}">
                <a16:creationId xmlns:a16="http://schemas.microsoft.com/office/drawing/2014/main" id="{DB04C202-C4E0-4445-A01B-EA0A161D3E55}"/>
              </a:ext>
            </a:extLst>
          </p:cNvPr>
          <p:cNvSpPr/>
          <p:nvPr/>
        </p:nvSpPr>
        <p:spPr>
          <a:xfrm rot="18969210">
            <a:off x="7936619" y="1169212"/>
            <a:ext cx="1043728" cy="6096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E7F1B21-78F5-4262-AF14-BE80B9B38B23}"/>
              </a:ext>
            </a:extLst>
          </p:cNvPr>
          <p:cNvSpPr txBox="1"/>
          <p:nvPr/>
        </p:nvSpPr>
        <p:spPr>
          <a:xfrm>
            <a:off x="5747657" y="1652651"/>
            <a:ext cx="2517569" cy="369332"/>
          </a:xfrm>
          <a:prstGeom prst="rect">
            <a:avLst/>
          </a:prstGeom>
          <a:solidFill>
            <a:schemeClr val="bg1"/>
          </a:solidFill>
          <a:ln w="19050">
            <a:solidFill>
              <a:schemeClr val="tx1"/>
            </a:solidFill>
          </a:ln>
        </p:spPr>
        <p:txBody>
          <a:bodyPr wrap="square" rtlCol="0">
            <a:spAutoFit/>
          </a:bodyPr>
          <a:lstStyle/>
          <a:p>
            <a:pPr algn="ctr"/>
            <a:r>
              <a:rPr lang="en-US" dirty="0"/>
              <a:t>Click the “Code” button.</a:t>
            </a:r>
          </a:p>
        </p:txBody>
      </p:sp>
    </p:spTree>
    <p:extLst>
      <p:ext uri="{BB962C8B-B14F-4D97-AF65-F5344CB8AC3E}">
        <p14:creationId xmlns:p14="http://schemas.microsoft.com/office/powerpoint/2010/main" val="3645886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DC5D63-74F6-4CD2-B406-745DB20B8457}"/>
              </a:ext>
            </a:extLst>
          </p:cNvPr>
          <p:cNvPicPr>
            <a:picLocks noChangeAspect="1"/>
          </p:cNvPicPr>
          <p:nvPr/>
        </p:nvPicPr>
        <p:blipFill>
          <a:blip r:embed="rId2"/>
          <a:stretch>
            <a:fillRect/>
          </a:stretch>
        </p:blipFill>
        <p:spPr>
          <a:xfrm>
            <a:off x="0" y="0"/>
            <a:ext cx="12192000" cy="6858000"/>
          </a:xfrm>
          <a:prstGeom prst="rect">
            <a:avLst/>
          </a:prstGeom>
        </p:spPr>
      </p:pic>
      <p:sp>
        <p:nvSpPr>
          <p:cNvPr id="6" name="Arrow: Right 5">
            <a:extLst>
              <a:ext uri="{FF2B5EF4-FFF2-40B4-BE49-F238E27FC236}">
                <a16:creationId xmlns:a16="http://schemas.microsoft.com/office/drawing/2014/main" id="{42C3BC94-2A15-42AE-8339-806C1EC40DFD}"/>
              </a:ext>
            </a:extLst>
          </p:cNvPr>
          <p:cNvSpPr/>
          <p:nvPr/>
        </p:nvSpPr>
        <p:spPr>
          <a:xfrm rot="993057">
            <a:off x="6424493" y="947540"/>
            <a:ext cx="1043728" cy="6096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6FDD451-FDDE-4E9A-AE0E-0FFB97624293}"/>
              </a:ext>
            </a:extLst>
          </p:cNvPr>
          <p:cNvSpPr txBox="1"/>
          <p:nvPr/>
        </p:nvSpPr>
        <p:spPr>
          <a:xfrm>
            <a:off x="4164281" y="793669"/>
            <a:ext cx="2517569" cy="646331"/>
          </a:xfrm>
          <a:prstGeom prst="rect">
            <a:avLst/>
          </a:prstGeom>
          <a:solidFill>
            <a:schemeClr val="bg1"/>
          </a:solidFill>
          <a:ln w="19050">
            <a:solidFill>
              <a:schemeClr val="tx1"/>
            </a:solidFill>
          </a:ln>
        </p:spPr>
        <p:txBody>
          <a:bodyPr wrap="square" rtlCol="0">
            <a:spAutoFit/>
          </a:bodyPr>
          <a:lstStyle/>
          <a:p>
            <a:pPr algn="ctr"/>
            <a:r>
              <a:rPr lang="en-US" dirty="0"/>
              <a:t>Click the drop-down menu and select “Text.”</a:t>
            </a:r>
          </a:p>
        </p:txBody>
      </p:sp>
    </p:spTree>
    <p:extLst>
      <p:ext uri="{BB962C8B-B14F-4D97-AF65-F5344CB8AC3E}">
        <p14:creationId xmlns:p14="http://schemas.microsoft.com/office/powerpoint/2010/main" val="2674355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042000-8145-4B97-85B2-0A2D8E7C98CF}"/>
              </a:ext>
            </a:extLst>
          </p:cNvPr>
          <p:cNvPicPr>
            <a:picLocks noChangeAspect="1"/>
          </p:cNvPicPr>
          <p:nvPr/>
        </p:nvPicPr>
        <p:blipFill>
          <a:blip r:embed="rId2"/>
          <a:stretch>
            <a:fillRect/>
          </a:stretch>
        </p:blipFill>
        <p:spPr>
          <a:xfrm>
            <a:off x="0" y="0"/>
            <a:ext cx="12192000" cy="6858000"/>
          </a:xfrm>
          <a:prstGeom prst="rect">
            <a:avLst/>
          </a:prstGeom>
        </p:spPr>
      </p:pic>
      <p:sp>
        <p:nvSpPr>
          <p:cNvPr id="6" name="Arrow: Right 5">
            <a:extLst>
              <a:ext uri="{FF2B5EF4-FFF2-40B4-BE49-F238E27FC236}">
                <a16:creationId xmlns:a16="http://schemas.microsoft.com/office/drawing/2014/main" id="{9B3D2500-2E17-4A49-9169-88F4C7DDDF20}"/>
              </a:ext>
            </a:extLst>
          </p:cNvPr>
          <p:cNvSpPr/>
          <p:nvPr/>
        </p:nvSpPr>
        <p:spPr>
          <a:xfrm rot="993057">
            <a:off x="3819838" y="1786729"/>
            <a:ext cx="1043728" cy="6096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0BBC44B-84CD-4AE2-B2F3-AFFBF979181D}"/>
              </a:ext>
            </a:extLst>
          </p:cNvPr>
          <p:cNvSpPr txBox="1"/>
          <p:nvPr/>
        </p:nvSpPr>
        <p:spPr>
          <a:xfrm>
            <a:off x="1955470" y="1791196"/>
            <a:ext cx="2018805" cy="369332"/>
          </a:xfrm>
          <a:prstGeom prst="rect">
            <a:avLst/>
          </a:prstGeom>
          <a:solidFill>
            <a:schemeClr val="bg1"/>
          </a:solidFill>
          <a:ln w="19050">
            <a:solidFill>
              <a:schemeClr val="tx1"/>
            </a:solidFill>
          </a:ln>
        </p:spPr>
        <p:txBody>
          <a:bodyPr wrap="square" rtlCol="0">
            <a:spAutoFit/>
          </a:bodyPr>
          <a:lstStyle/>
          <a:p>
            <a:pPr algn="ctr"/>
            <a:r>
              <a:rPr lang="en-US" dirty="0"/>
              <a:t>Click “Continue.”</a:t>
            </a:r>
          </a:p>
        </p:txBody>
      </p:sp>
    </p:spTree>
    <p:extLst>
      <p:ext uri="{BB962C8B-B14F-4D97-AF65-F5344CB8AC3E}">
        <p14:creationId xmlns:p14="http://schemas.microsoft.com/office/powerpoint/2010/main" val="26386895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4B9B92454B73847AA0367335585965E" ma:contentTypeVersion="12" ma:contentTypeDescription="Create a new document." ma:contentTypeScope="" ma:versionID="e03bd757301da460c704f3115d541a61">
  <xsd:schema xmlns:xsd="http://www.w3.org/2001/XMLSchema" xmlns:xs="http://www.w3.org/2001/XMLSchema" xmlns:p="http://schemas.microsoft.com/office/2006/metadata/properties" xmlns:ns2="7e0397fa-c04e-494e-b1f1-774ad14ae133" xmlns:ns3="8413540a-1bb6-4053-94a1-f89835fea1c0" targetNamespace="http://schemas.microsoft.com/office/2006/metadata/properties" ma:root="true" ma:fieldsID="8a43826bbb8ef7d01dc3ce4144ed7f57" ns2:_="" ns3:_="">
    <xsd:import namespace="7e0397fa-c04e-494e-b1f1-774ad14ae133"/>
    <xsd:import namespace="8413540a-1bb6-4053-94a1-f89835fea1c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0397fa-c04e-494e-b1f1-774ad14ae1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413540a-1bb6-4053-94a1-f89835fea1c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CBACBE-DCB2-40E8-9E9F-17DE3FA5DBCE}">
  <ds:schemaRefs>
    <ds:schemaRef ds:uri="http://schemas.microsoft.com/sharepoint/v3/contenttype/forms"/>
  </ds:schemaRefs>
</ds:datastoreItem>
</file>

<file path=customXml/itemProps2.xml><?xml version="1.0" encoding="utf-8"?>
<ds:datastoreItem xmlns:ds="http://schemas.openxmlformats.org/officeDocument/2006/customXml" ds:itemID="{A33385BC-1BA6-4BEC-AA21-3CE90094FEEF}">
  <ds:schemaRefs>
    <ds:schemaRef ds:uri="7e0397fa-c04e-494e-b1f1-774ad14ae133"/>
    <ds:schemaRef ds:uri="http://purl.org/dc/terms/"/>
    <ds:schemaRef ds:uri="http://schemas.microsoft.com/office/2006/metadata/properties"/>
    <ds:schemaRef ds:uri="http://purl.org/dc/elements/1.1/"/>
    <ds:schemaRef ds:uri="http://schemas.microsoft.com/office/2006/documentManagement/types"/>
    <ds:schemaRef ds:uri="http://purl.org/dc/dcmitype/"/>
    <ds:schemaRef ds:uri="http://schemas.openxmlformats.org/package/2006/metadata/core-properties"/>
    <ds:schemaRef ds:uri="http://schemas.microsoft.com/office/infopath/2007/PartnerControls"/>
    <ds:schemaRef ds:uri="8413540a-1bb6-4053-94a1-f89835fea1c0"/>
    <ds:schemaRef ds:uri="http://www.w3.org/XML/1998/namespace"/>
  </ds:schemaRefs>
</ds:datastoreItem>
</file>

<file path=customXml/itemProps3.xml><?xml version="1.0" encoding="utf-8"?>
<ds:datastoreItem xmlns:ds="http://schemas.openxmlformats.org/officeDocument/2006/customXml" ds:itemID="{00815EF6-C6F7-4E09-82CD-38376FB013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0397fa-c04e-494e-b1f1-774ad14ae133"/>
    <ds:schemaRef ds:uri="8413540a-1bb6-4053-94a1-f89835fea1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33</TotalTime>
  <Words>414</Words>
  <Application>Microsoft Macintosh PowerPoint</Application>
  <PresentationFormat>Widescreen</PresentationFormat>
  <Paragraphs>21</Paragraphs>
  <Slides>16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Artifakt Element</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 Build a Basic LED Circuit</dc:title>
  <dc:creator>Ben</dc:creator>
  <cp:lastModifiedBy>Jennie Fennelle</cp:lastModifiedBy>
  <cp:revision>9</cp:revision>
  <dcterms:created xsi:type="dcterms:W3CDTF">2021-05-11T17:03:55Z</dcterms:created>
  <dcterms:modified xsi:type="dcterms:W3CDTF">2021-07-21T16:22:03Z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0x010100B4B9B92454B73847AA0367335585965E</vt:lpwstr>
  </property>
</Properties>
</file>